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F6AD9-5B9C-4748-B2BA-A7B382A2B78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E762-09F3-4683-AFE6-D1A70F7E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E762-09F3-4683-AFE6-D1A70F7EF7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1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A0CC-8387-EB4C-952F-DC4D33DE4B78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85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Curricular Timetable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Autumn 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6F8941-FB3E-44AA-85DD-2B85EA64D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34" y="268852"/>
            <a:ext cx="1210903" cy="115795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987413-6A60-404C-B969-E86B59FD0AF0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120665"/>
          <a:ext cx="8229599" cy="3485032"/>
        </p:xfrm>
        <a:graphic>
          <a:graphicData uri="http://schemas.openxmlformats.org/drawingml/2006/table">
            <a:tbl>
              <a:tblPr/>
              <a:tblGrid>
                <a:gridCol w="1029722">
                  <a:extLst>
                    <a:ext uri="{9D8B030D-6E8A-4147-A177-3AD203B41FA5}">
                      <a16:colId xmlns:a16="http://schemas.microsoft.com/office/drawing/2014/main" val="1295218599"/>
                    </a:ext>
                  </a:extLst>
                </a:gridCol>
                <a:gridCol w="1029722">
                  <a:extLst>
                    <a:ext uri="{9D8B030D-6E8A-4147-A177-3AD203B41FA5}">
                      <a16:colId xmlns:a16="http://schemas.microsoft.com/office/drawing/2014/main" val="45127074"/>
                    </a:ext>
                  </a:extLst>
                </a:gridCol>
                <a:gridCol w="1234031">
                  <a:extLst>
                    <a:ext uri="{9D8B030D-6E8A-4147-A177-3AD203B41FA5}">
                      <a16:colId xmlns:a16="http://schemas.microsoft.com/office/drawing/2014/main" val="341290270"/>
                    </a:ext>
                  </a:extLst>
                </a:gridCol>
                <a:gridCol w="1234031">
                  <a:extLst>
                    <a:ext uri="{9D8B030D-6E8A-4147-A177-3AD203B41FA5}">
                      <a16:colId xmlns:a16="http://schemas.microsoft.com/office/drawing/2014/main" val="4070888272"/>
                    </a:ext>
                  </a:extLst>
                </a:gridCol>
                <a:gridCol w="1234031">
                  <a:extLst>
                    <a:ext uri="{9D8B030D-6E8A-4147-A177-3AD203B41FA5}">
                      <a16:colId xmlns:a16="http://schemas.microsoft.com/office/drawing/2014/main" val="3079086900"/>
                    </a:ext>
                  </a:extLst>
                </a:gridCol>
                <a:gridCol w="1234031">
                  <a:extLst>
                    <a:ext uri="{9D8B030D-6E8A-4147-A177-3AD203B41FA5}">
                      <a16:colId xmlns:a16="http://schemas.microsoft.com/office/drawing/2014/main" val="1407338132"/>
                    </a:ext>
                  </a:extLst>
                </a:gridCol>
                <a:gridCol w="1234031">
                  <a:extLst>
                    <a:ext uri="{9D8B030D-6E8A-4147-A177-3AD203B41FA5}">
                      <a16:colId xmlns:a16="http://schemas.microsoft.com/office/drawing/2014/main" val="4142279933"/>
                    </a:ext>
                  </a:extLst>
                </a:gridCol>
              </a:tblGrid>
              <a:tr h="26977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EXTRA CURRICULAR PLAN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595884"/>
                  </a:ext>
                </a:extLst>
              </a:tr>
              <a:tr h="26977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AUTUMN TERM 2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596654"/>
                  </a:ext>
                </a:extLst>
              </a:tr>
              <a:tr h="2174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4759"/>
                  </a:ext>
                </a:extLst>
              </a:tr>
              <a:tr h="2697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MONDAY 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THURSDAY 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330690"/>
                  </a:ext>
                </a:extLst>
              </a:tr>
              <a:tr h="1520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16637"/>
                  </a:ext>
                </a:extLst>
              </a:tr>
              <a:tr h="171677"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LUNCH TIME</a:t>
                      </a:r>
                    </a:p>
                  </a:txBody>
                  <a:tcPr marL="8175" marR="8175" marT="8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Badminton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378286"/>
                  </a:ext>
                </a:extLst>
              </a:tr>
              <a:tr h="17167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7-9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10-11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7-9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10-11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Girls only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6315"/>
                  </a:ext>
                </a:extLst>
              </a:tr>
              <a:tr h="16350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Table Tennis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54846"/>
                  </a:ext>
                </a:extLst>
              </a:tr>
              <a:tr h="16350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10-11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7-9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10-11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Girls only 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7-9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18625"/>
                  </a:ext>
                </a:extLst>
              </a:tr>
              <a:tr h="16350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Flight club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89745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09488"/>
                  </a:ext>
                </a:extLst>
              </a:tr>
              <a:tr h="152057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175" marR="8175" marT="81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416602"/>
                  </a:ext>
                </a:extLst>
              </a:tr>
              <a:tr h="188027"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AFTER SCHOOL</a:t>
                      </a:r>
                    </a:p>
                  </a:txBody>
                  <a:tcPr marL="8175" marR="8175" marT="8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Basketball Training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Basketball Fixtures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Badminton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656992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7-9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94998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Leadership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Netball Training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Dance 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Netball Fixtures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609529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Sports Leaders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33135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Football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85109"/>
                  </a:ext>
                </a:extLst>
              </a:tr>
              <a:tr h="18802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Girls</a:t>
                      </a:r>
                    </a:p>
                  </a:txBody>
                  <a:tcPr marL="8175" marR="8175" marT="8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6713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80CC4C-05D1-4F39-865C-AD2148DF842E}"/>
              </a:ext>
            </a:extLst>
          </p:cNvPr>
          <p:cNvCxnSpPr>
            <a:cxnSpLocks/>
          </p:cNvCxnSpPr>
          <p:nvPr/>
        </p:nvCxnSpPr>
        <p:spPr>
          <a:xfrm>
            <a:off x="457200" y="2645546"/>
            <a:ext cx="0" cy="53266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D7BD3F-459B-4348-A722-0CA9C8FBE895}"/>
              </a:ext>
            </a:extLst>
          </p:cNvPr>
          <p:cNvCxnSpPr>
            <a:cxnSpLocks/>
          </p:cNvCxnSpPr>
          <p:nvPr/>
        </p:nvCxnSpPr>
        <p:spPr>
          <a:xfrm>
            <a:off x="457200" y="4287915"/>
            <a:ext cx="0" cy="21306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4CB41B-552D-47B0-85BD-C4F0C00D1591}"/>
              </a:ext>
            </a:extLst>
          </p:cNvPr>
          <p:cNvCxnSpPr>
            <a:cxnSpLocks/>
          </p:cNvCxnSpPr>
          <p:nvPr/>
        </p:nvCxnSpPr>
        <p:spPr>
          <a:xfrm>
            <a:off x="8686799" y="4287915"/>
            <a:ext cx="0" cy="21306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09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86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Extra Curricular Timetable  Autumn 2</vt:lpstr>
    </vt:vector>
  </TitlesOfParts>
  <Company>On Your Marks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Curricular Timetable</dc:title>
  <dc:creator>Lee Brownbill</dc:creator>
  <cp:lastModifiedBy>Rothwellka</cp:lastModifiedBy>
  <cp:revision>30</cp:revision>
  <cp:lastPrinted>2017-09-11T09:20:20Z</cp:lastPrinted>
  <dcterms:created xsi:type="dcterms:W3CDTF">2017-08-30T14:56:05Z</dcterms:created>
  <dcterms:modified xsi:type="dcterms:W3CDTF">2022-10-19T12:26:22Z</dcterms:modified>
</cp:coreProperties>
</file>