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Shaw" userId="39170147-2795-46e4-b594-7643cd643062" providerId="ADAL" clId="{C27E1D61-B68B-4074-8EE9-F5AFC3ACED27}"/>
    <pc:docChg chg="undo custSel addSld delSld modSld">
      <pc:chgData name="Danny Shaw" userId="39170147-2795-46e4-b594-7643cd643062" providerId="ADAL" clId="{C27E1D61-B68B-4074-8EE9-F5AFC3ACED27}" dt="2023-01-16T13:26:23.900" v="995" actId="207"/>
      <pc:docMkLst>
        <pc:docMk/>
      </pc:docMkLst>
    </pc:docChg>
  </pc:docChgLst>
  <pc:docChgLst>
    <pc:chgData name="Danny Shaw" userId="39170147-2795-46e4-b594-7643cd643062" providerId="ADAL" clId="{B01E3D84-D2F7-434B-8859-49006D30ED0C}"/>
    <pc:docChg chg="undo custSel addSld delSld modSld">
      <pc:chgData name="Danny Shaw" userId="39170147-2795-46e4-b594-7643cd643062" providerId="ADAL" clId="{B01E3D84-D2F7-434B-8859-49006D30ED0C}" dt="2023-01-19T15:07:41.450" v="265" actId="20577"/>
      <pc:docMkLst>
        <pc:docMk/>
      </pc:docMkLst>
      <pc:sldChg chg="addSp delSp modSp del">
        <pc:chgData name="Danny Shaw" userId="39170147-2795-46e4-b594-7643cd643062" providerId="ADAL" clId="{B01E3D84-D2F7-434B-8859-49006D30ED0C}" dt="2023-01-19T14:15:54.789" v="86" actId="2696"/>
        <pc:sldMkLst>
          <pc:docMk/>
          <pc:sldMk cId="1545949905" sldId="281"/>
        </pc:sldMkLst>
        <pc:spChg chg="mod">
          <ac:chgData name="Danny Shaw" userId="39170147-2795-46e4-b594-7643cd643062" providerId="ADAL" clId="{B01E3D84-D2F7-434B-8859-49006D30ED0C}" dt="2023-01-19T13:56:34.321" v="61" actId="115"/>
          <ac:spMkLst>
            <pc:docMk/>
            <pc:sldMk cId="1545949905" sldId="281"/>
            <ac:spMk id="10" creationId="{9EA9D699-A0DE-45FC-86E7-2829DEBACF1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1" creationId="{7BF3A77A-3C1E-4C37-A1AD-82B77BB3041B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2" creationId="{40F22745-D943-4186-80E7-E9DD198909C3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3" creationId="{91C20EE8-D983-49CA-A1B2-B10BAA95A6A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4" creationId="{03451022-61B6-457C-BB3C-EEFA287C919D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5" creationId="{865D7BD6-8B5A-44CB-B66C-49CA1179405E}"/>
          </ac:spMkLst>
        </pc:spChg>
        <pc:spChg chg="del">
          <ac:chgData name="Danny Shaw" userId="39170147-2795-46e4-b594-7643cd643062" providerId="ADAL" clId="{B01E3D84-D2F7-434B-8859-49006D30ED0C}" dt="2023-01-19T13:55:25.198" v="3" actId="478"/>
          <ac:spMkLst>
            <pc:docMk/>
            <pc:sldMk cId="1545949905" sldId="281"/>
            <ac:spMk id="21" creationId="{F4AD02CF-1752-4B07-9EAD-80C78C0E6537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2" creationId="{5AB7C37B-569C-4D97-A120-695D86FBD9CC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3" creationId="{28268F51-4C44-4BDA-B6CB-085B4D3476D9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4" creationId="{872B33F0-EEFE-4D43-92AB-1BF3A14B23DA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5" creationId="{BE7872CF-200B-4390-9789-958A0A23B60D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6" creationId="{8CE81B7F-85BF-4FD5-9BA0-C9BA540C8C51}"/>
          </ac:spMkLst>
        </pc:spChg>
        <pc:spChg chg="add mod">
          <ac:chgData name="Danny Shaw" userId="39170147-2795-46e4-b594-7643cd643062" providerId="ADAL" clId="{B01E3D84-D2F7-434B-8859-49006D30ED0C}" dt="2023-01-19T13:56:28.085" v="60" actId="1076"/>
          <ac:spMkLst>
            <pc:docMk/>
            <pc:sldMk cId="1545949905" sldId="281"/>
            <ac:spMk id="27" creationId="{DF53F0AE-1A0C-4EC0-92B7-2B87D1378355}"/>
          </ac:spMkLst>
        </pc:spChg>
        <pc:graphicFrameChg chg="add del mod">
          <ac:chgData name="Danny Shaw" userId="39170147-2795-46e4-b594-7643cd643062" providerId="ADAL" clId="{B01E3D84-D2F7-434B-8859-49006D30ED0C}" dt="2023-01-19T14:02:34.530" v="65"/>
          <ac:graphicFrameMkLst>
            <pc:docMk/>
            <pc:sldMk cId="1545949905" sldId="281"/>
            <ac:graphicFrameMk id="2" creationId="{365F90A0-60D2-4E2C-8CBD-FEB67ABD6D8D}"/>
          </ac:graphicFrameMkLst>
        </pc:graphicFrame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4" creationId="{0EF13218-0ABD-462D-9B01-90ADF99C0296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5" creationId="{0E53D23A-6E84-4CFC-824E-841307089407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6" creationId="{D01821AF-53C4-4137-9E88-94CB4C7E87EB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7" creationId="{F5345241-EA84-446B-BABE-EE29FCD4CEE0}"/>
          </ac:picMkLst>
        </pc:picChg>
        <pc:picChg chg="del">
          <ac:chgData name="Danny Shaw" userId="39170147-2795-46e4-b594-7643cd643062" providerId="ADAL" clId="{B01E3D84-D2F7-434B-8859-49006D30ED0C}" dt="2023-01-19T13:55:58.543" v="42" actId="478"/>
          <ac:picMkLst>
            <pc:docMk/>
            <pc:sldMk cId="1545949905" sldId="281"/>
            <ac:picMk id="8" creationId="{894D4D62-BED2-49ED-9D57-942ADC77310A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6" creationId="{FC8D1737-431B-4AFF-854E-20D7D826718D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7" creationId="{27901567-EFF6-46FC-ACE5-D930A60C3BF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8" creationId="{D8D825B5-C0BD-4E20-AC29-FA7B9F373AB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9" creationId="{5CD33BBE-EAE1-4375-B1A5-68A0E6860AB7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20" creationId="{99FDDA74-0982-4104-B487-E080D1B94F81}"/>
          </ac:picMkLst>
        </pc:picChg>
      </pc:sldChg>
      <pc:sldChg chg="addSp delSp modSp add">
        <pc:chgData name="Danny Shaw" userId="39170147-2795-46e4-b594-7643cd643062" providerId="ADAL" clId="{B01E3D84-D2F7-434B-8859-49006D30ED0C}" dt="2023-01-19T14:39:52.097" v="237" actId="1076"/>
        <pc:sldMkLst>
          <pc:docMk/>
          <pc:sldMk cId="2821370536" sldId="282"/>
        </pc:sldMkLst>
        <pc:spChg chg="add del">
          <ac:chgData name="Danny Shaw" userId="39170147-2795-46e4-b594-7643cd643062" providerId="ADAL" clId="{B01E3D84-D2F7-434B-8859-49006D30ED0C}" dt="2023-01-19T14:28:51.037" v="184"/>
          <ac:spMkLst>
            <pc:docMk/>
            <pc:sldMk cId="2821370536" sldId="282"/>
            <ac:spMk id="5" creationId="{ED7EB1F8-AB14-4A3E-A615-C5D8B8B3F7A9}"/>
          </ac:spMkLst>
        </pc:spChg>
        <pc:spChg chg="mod">
          <ac:chgData name="Danny Shaw" userId="39170147-2795-46e4-b594-7643cd643062" providerId="ADAL" clId="{B01E3D84-D2F7-434B-8859-49006D30ED0C}" dt="2023-01-19T14:16:42.373" v="106" actId="20577"/>
          <ac:spMkLst>
            <pc:docMk/>
            <pc:sldMk cId="2821370536" sldId="282"/>
            <ac:spMk id="9" creationId="{4F620723-28F3-4867-A79B-5A5FC609B5F3}"/>
          </ac:spMkLst>
        </pc:spChg>
        <pc:spChg chg="mod">
          <ac:chgData name="Danny Shaw" userId="39170147-2795-46e4-b594-7643cd643062" providerId="ADAL" clId="{B01E3D84-D2F7-434B-8859-49006D30ED0C}" dt="2023-01-19T14:39:46.709" v="235" actId="113"/>
          <ac:spMkLst>
            <pc:docMk/>
            <pc:sldMk cId="2821370536" sldId="282"/>
            <ac:spMk id="10" creationId="{9EA9D699-A0DE-45FC-86E7-2829DEBACF12}"/>
          </ac:spMkLst>
        </pc:spChg>
        <pc:spChg chg="add del">
          <ac:chgData name="Danny Shaw" userId="39170147-2795-46e4-b594-7643cd643062" providerId="ADAL" clId="{B01E3D84-D2F7-434B-8859-49006D30ED0C}" dt="2023-01-19T14:36:13.884" v="200"/>
          <ac:spMkLst>
            <pc:docMk/>
            <pc:sldMk cId="2821370536" sldId="282"/>
            <ac:spMk id="12" creationId="{3DEBA851-DAA4-469F-A4C3-7BE6455DAA20}"/>
          </ac:spMkLst>
        </pc:spChg>
        <pc:spChg chg="mod">
          <ac:chgData name="Danny Shaw" userId="39170147-2795-46e4-b594-7643cd643062" providerId="ADAL" clId="{B01E3D84-D2F7-434B-8859-49006D30ED0C}" dt="2023-01-19T14:39:34.914" v="231" actId="1076"/>
          <ac:spMkLst>
            <pc:docMk/>
            <pc:sldMk cId="2821370536" sldId="282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20:48.955" v="163"/>
          <ac:graphicFrameMkLst>
            <pc:docMk/>
            <pc:sldMk cId="2821370536" sldId="282"/>
            <ac:graphicFrameMk id="2" creationId="{C2945C33-A46C-47A8-AC50-102BE29EECC8}"/>
          </ac:graphicFrameMkLst>
        </pc:graphicFrameChg>
        <pc:graphicFrameChg chg="del mod modGraphic">
          <ac:chgData name="Danny Shaw" userId="39170147-2795-46e4-b594-7643cd643062" providerId="ADAL" clId="{B01E3D84-D2F7-434B-8859-49006D30ED0C}" dt="2023-01-19T14:28:08.953" v="180" actId="478"/>
          <ac:graphicFrameMkLst>
            <pc:docMk/>
            <pc:sldMk cId="2821370536" sldId="282"/>
            <ac:graphicFrameMk id="3" creationId="{50749589-3992-4B1A-98B8-2C9BBA2AFC27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48.805" v="182"/>
          <ac:graphicFrameMkLst>
            <pc:docMk/>
            <pc:sldMk cId="2821370536" sldId="282"/>
            <ac:graphicFrameMk id="4" creationId="{BA576B58-C5FA-4C80-9F48-529ADD4A420B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55.171" v="186"/>
          <ac:graphicFrameMkLst>
            <pc:docMk/>
            <pc:sldMk cId="2821370536" sldId="282"/>
            <ac:graphicFrameMk id="6" creationId="{93283E55-9225-4D33-AB52-DEE54A9D680C}"/>
          </ac:graphicFrameMkLst>
        </pc:graphicFrameChg>
        <pc:graphicFrameChg chg="add del mod">
          <ac:chgData name="Danny Shaw" userId="39170147-2795-46e4-b594-7643cd643062" providerId="ADAL" clId="{B01E3D84-D2F7-434B-8859-49006D30ED0C}" dt="2023-01-19T14:31:07.857" v="192"/>
          <ac:graphicFrameMkLst>
            <pc:docMk/>
            <pc:sldMk cId="2821370536" sldId="282"/>
            <ac:graphicFrameMk id="8" creationId="{F4ED1A77-C15A-45E2-8A18-0496A36DD305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36:34.211" v="208"/>
          <ac:graphicFrameMkLst>
            <pc:docMk/>
            <pc:sldMk cId="2821370536" sldId="282"/>
            <ac:graphicFrameMk id="15" creationId="{6065BFC7-3B45-4820-9B9F-56EE36523A59}"/>
          </ac:graphicFrameMkLst>
        </pc:graphicFrameChg>
        <pc:picChg chg="add del mod">
          <ac:chgData name="Danny Shaw" userId="39170147-2795-46e4-b594-7643cd643062" providerId="ADAL" clId="{B01E3D84-D2F7-434B-8859-49006D30ED0C}" dt="2023-01-19T14:29:20.192" v="190" actId="478"/>
          <ac:picMkLst>
            <pc:docMk/>
            <pc:sldMk cId="2821370536" sldId="282"/>
            <ac:picMk id="7" creationId="{B49ACFB9-D17D-4DE0-9DD7-89905CB9CA91}"/>
          </ac:picMkLst>
        </pc:picChg>
        <pc:picChg chg="add del mod">
          <ac:chgData name="Danny Shaw" userId="39170147-2795-46e4-b594-7643cd643062" providerId="ADAL" clId="{B01E3D84-D2F7-434B-8859-49006D30ED0C}" dt="2023-01-19T14:31:13.604" v="198"/>
          <ac:picMkLst>
            <pc:docMk/>
            <pc:sldMk cId="2821370536" sldId="282"/>
            <ac:picMk id="11" creationId="{263CFFAE-80CA-4EFB-95B3-5CBEF308F109}"/>
          </ac:picMkLst>
        </pc:picChg>
        <pc:picChg chg="add del mod">
          <ac:chgData name="Danny Shaw" userId="39170147-2795-46e4-b594-7643cd643062" providerId="ADAL" clId="{B01E3D84-D2F7-434B-8859-49006D30ED0C}" dt="2023-01-19T14:36:29.135" v="205" actId="478"/>
          <ac:picMkLst>
            <pc:docMk/>
            <pc:sldMk cId="2821370536" sldId="282"/>
            <ac:picMk id="13" creationId="{539A9435-5B9D-4DC2-925F-AA1BFD2EF8A3}"/>
          </ac:picMkLst>
        </pc:picChg>
        <pc:picChg chg="add del mod">
          <ac:chgData name="Danny Shaw" userId="39170147-2795-46e4-b594-7643cd643062" providerId="ADAL" clId="{B01E3D84-D2F7-434B-8859-49006D30ED0C}" dt="2023-01-19T14:39:13.207" v="212" actId="478"/>
          <ac:picMkLst>
            <pc:docMk/>
            <pc:sldMk cId="2821370536" sldId="282"/>
            <ac:picMk id="14" creationId="{E4B52D1A-467B-40A1-BF59-D6ABC4EB6575}"/>
          </ac:picMkLst>
        </pc:picChg>
        <pc:picChg chg="add mod">
          <ac:chgData name="Danny Shaw" userId="39170147-2795-46e4-b594-7643cd643062" providerId="ADAL" clId="{B01E3D84-D2F7-434B-8859-49006D30ED0C}" dt="2023-01-19T14:39:52.097" v="237" actId="1076"/>
          <ac:picMkLst>
            <pc:docMk/>
            <pc:sldMk cId="2821370536" sldId="282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29.111" v="258" actId="478"/>
        <pc:sldMkLst>
          <pc:docMk/>
          <pc:sldMk cId="2431769563" sldId="283"/>
        </pc:sldMkLst>
        <pc:spChg chg="mod">
          <ac:chgData name="Danny Shaw" userId="39170147-2795-46e4-b594-7643cd643062" providerId="ADAL" clId="{B01E3D84-D2F7-434B-8859-49006D30ED0C}" dt="2023-01-19T14:40:03.050" v="240" actId="20577"/>
          <ac:spMkLst>
            <pc:docMk/>
            <pc:sldMk cId="2431769563" sldId="283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49:44.630" v="243"/>
          <ac:graphicFrameMkLst>
            <pc:docMk/>
            <pc:sldMk cId="2431769563" sldId="283"/>
            <ac:graphicFrameMk id="2" creationId="{228B98A4-46BD-463E-ABDD-369C8B8FA300}"/>
          </ac:graphicFrameMkLst>
        </pc:graphicFrameChg>
        <pc:picChg chg="add del mod">
          <ac:chgData name="Danny Shaw" userId="39170147-2795-46e4-b594-7643cd643062" providerId="ADAL" clId="{B01E3D84-D2F7-434B-8859-49006D30ED0C}" dt="2023-01-19T15:07:29.111" v="258" actId="478"/>
          <ac:picMkLst>
            <pc:docMk/>
            <pc:sldMk cId="2431769563" sldId="283"/>
            <ac:picMk id="3" creationId="{93605C1D-5B8C-4D72-BE98-6EFBC6E1D340}"/>
          </ac:picMkLst>
        </pc:picChg>
        <pc:picChg chg="del">
          <ac:chgData name="Danny Shaw" userId="39170147-2795-46e4-b594-7643cd643062" providerId="ADAL" clId="{B01E3D84-D2F7-434B-8859-49006D30ED0C}" dt="2023-01-19T14:40:07.125" v="241" actId="478"/>
          <ac:picMkLst>
            <pc:docMk/>
            <pc:sldMk cId="2431769563" sldId="283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01.536" v="255" actId="2696"/>
        <pc:sldMkLst>
          <pc:docMk/>
          <pc:sldMk cId="3040209323" sldId="284"/>
        </pc:sldMkLst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2" creationId="{1F5AAAFC-B8C5-4B8F-97CD-7F45FB69E339}"/>
          </ac:spMkLst>
        </pc:spChg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3" creationId="{B3FAAF24-EF94-441B-84DD-1FCE5D732D42}"/>
          </ac:spMkLst>
        </pc:spChg>
        <pc:picChg chg="add mod">
          <ac:chgData name="Danny Shaw" userId="39170147-2795-46e4-b594-7643cd643062" providerId="ADAL" clId="{B01E3D84-D2F7-434B-8859-49006D30ED0C}" dt="2023-01-19T15:05:11.385" v="254" actId="1076"/>
          <ac:picMkLst>
            <pc:docMk/>
            <pc:sldMk cId="3040209323" sldId="284"/>
            <ac:picMk id="4" creationId="{744382F4-866B-4081-8D7D-587CE43C11BC}"/>
          </ac:picMkLst>
        </pc:picChg>
      </pc:sldChg>
      <pc:sldChg chg="modSp add">
        <pc:chgData name="Danny Shaw" userId="39170147-2795-46e4-b594-7643cd643062" providerId="ADAL" clId="{B01E3D84-D2F7-434B-8859-49006D30ED0C}" dt="2023-01-19T15:07:33.340" v="260" actId="20577"/>
        <pc:sldMkLst>
          <pc:docMk/>
          <pc:sldMk cId="4231269499" sldId="284"/>
        </pc:sldMkLst>
        <pc:spChg chg="mod">
          <ac:chgData name="Danny Shaw" userId="39170147-2795-46e4-b594-7643cd643062" providerId="ADAL" clId="{B01E3D84-D2F7-434B-8859-49006D30ED0C}" dt="2023-01-19T15:07:33.340" v="260" actId="20577"/>
          <ac:spMkLst>
            <pc:docMk/>
            <pc:sldMk cId="4231269499" sldId="284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36.926" v="263" actId="20577"/>
        <pc:sldMkLst>
          <pc:docMk/>
          <pc:sldMk cId="1645905749" sldId="285"/>
        </pc:sldMkLst>
        <pc:spChg chg="mod">
          <ac:chgData name="Danny Shaw" userId="39170147-2795-46e4-b594-7643cd643062" providerId="ADAL" clId="{B01E3D84-D2F7-434B-8859-49006D30ED0C}" dt="2023-01-19T15:07:36.926" v="263" actId="20577"/>
          <ac:spMkLst>
            <pc:docMk/>
            <pc:sldMk cId="1645905749" sldId="285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41.450" v="265" actId="20577"/>
        <pc:sldMkLst>
          <pc:docMk/>
          <pc:sldMk cId="3998441480" sldId="286"/>
        </pc:sldMkLst>
        <pc:spChg chg="mod">
          <ac:chgData name="Danny Shaw" userId="39170147-2795-46e4-b594-7643cd643062" providerId="ADAL" clId="{B01E3D84-D2F7-434B-8859-49006D30ED0C}" dt="2023-01-19T15:07:41.450" v="265" actId="20577"/>
          <ac:spMkLst>
            <pc:docMk/>
            <pc:sldMk cId="3998441480" sldId="286"/>
            <ac:spMk id="27" creationId="{DF53F0AE-1A0C-4EC0-92B7-2B87D13783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30/01/2023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23rd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312089-E254-4180-92CE-F881A4E9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06483"/>
              </p:ext>
            </p:extLst>
          </p:nvPr>
        </p:nvGraphicFramePr>
        <p:xfrm>
          <a:off x="328246" y="1946031"/>
          <a:ext cx="11731614" cy="314620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1812132836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1275477911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4224229498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3245319354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186707687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2364444274"/>
                    </a:ext>
                  </a:extLst>
                </a:gridCol>
                <a:gridCol w="1825177">
                  <a:extLst>
                    <a:ext uri="{9D8B030D-6E8A-4147-A177-3AD203B41FA5}">
                      <a16:colId xmlns:a16="http://schemas.microsoft.com/office/drawing/2014/main" val="1491625933"/>
                    </a:ext>
                  </a:extLst>
                </a:gridCol>
                <a:gridCol w="755730">
                  <a:extLst>
                    <a:ext uri="{9D8B030D-6E8A-4147-A177-3AD203B41FA5}">
                      <a16:colId xmlns:a16="http://schemas.microsoft.com/office/drawing/2014/main" val="2721419395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1947250715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2777111747"/>
                    </a:ext>
                  </a:extLst>
                </a:gridCol>
                <a:gridCol w="611702">
                  <a:extLst>
                    <a:ext uri="{9D8B030D-6E8A-4147-A177-3AD203B41FA5}">
                      <a16:colId xmlns:a16="http://schemas.microsoft.com/office/drawing/2014/main" val="1347767472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3850791973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2578749007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66332163"/>
                    </a:ext>
                  </a:extLst>
                </a:gridCol>
              </a:tblGrid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88692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977995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048757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81246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014869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Douglas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806867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115958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Alara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343504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947595"/>
                  </a:ext>
                </a:extLst>
              </a:tr>
              <a:tr h="314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9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23rd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B0C211-A92F-45E4-9BD2-7ECABB040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24727"/>
              </p:ext>
            </p:extLst>
          </p:nvPr>
        </p:nvGraphicFramePr>
        <p:xfrm>
          <a:off x="382954" y="1860063"/>
          <a:ext cx="11578850" cy="3232160"/>
        </p:xfrm>
        <a:graphic>
          <a:graphicData uri="http://schemas.openxmlformats.org/drawingml/2006/table">
            <a:tbl>
              <a:tblPr firstRow="1" firstCol="1" bandRow="1"/>
              <a:tblGrid>
                <a:gridCol w="459134">
                  <a:extLst>
                    <a:ext uri="{9D8B030D-6E8A-4147-A177-3AD203B41FA5}">
                      <a16:colId xmlns:a16="http://schemas.microsoft.com/office/drawing/2014/main" val="667196842"/>
                    </a:ext>
                  </a:extLst>
                </a:gridCol>
                <a:gridCol w="1968887">
                  <a:extLst>
                    <a:ext uri="{9D8B030D-6E8A-4147-A177-3AD203B41FA5}">
                      <a16:colId xmlns:a16="http://schemas.microsoft.com/office/drawing/2014/main" val="1567363316"/>
                    </a:ext>
                  </a:extLst>
                </a:gridCol>
                <a:gridCol w="695237">
                  <a:extLst>
                    <a:ext uri="{9D8B030D-6E8A-4147-A177-3AD203B41FA5}">
                      <a16:colId xmlns:a16="http://schemas.microsoft.com/office/drawing/2014/main" val="460768400"/>
                    </a:ext>
                  </a:extLst>
                </a:gridCol>
                <a:gridCol w="465670">
                  <a:extLst>
                    <a:ext uri="{9D8B030D-6E8A-4147-A177-3AD203B41FA5}">
                      <a16:colId xmlns:a16="http://schemas.microsoft.com/office/drawing/2014/main" val="2663556321"/>
                    </a:ext>
                  </a:extLst>
                </a:gridCol>
                <a:gridCol w="359464">
                  <a:extLst>
                    <a:ext uri="{9D8B030D-6E8A-4147-A177-3AD203B41FA5}">
                      <a16:colId xmlns:a16="http://schemas.microsoft.com/office/drawing/2014/main" val="2579867641"/>
                    </a:ext>
                  </a:extLst>
                </a:gridCol>
                <a:gridCol w="566974">
                  <a:extLst>
                    <a:ext uri="{9D8B030D-6E8A-4147-A177-3AD203B41FA5}">
                      <a16:colId xmlns:a16="http://schemas.microsoft.com/office/drawing/2014/main" val="402800802"/>
                    </a:ext>
                  </a:extLst>
                </a:gridCol>
                <a:gridCol w="1801409">
                  <a:extLst>
                    <a:ext uri="{9D8B030D-6E8A-4147-A177-3AD203B41FA5}">
                      <a16:colId xmlns:a16="http://schemas.microsoft.com/office/drawing/2014/main" val="3313424206"/>
                    </a:ext>
                  </a:extLst>
                </a:gridCol>
                <a:gridCol w="745890">
                  <a:extLst>
                    <a:ext uri="{9D8B030D-6E8A-4147-A177-3AD203B41FA5}">
                      <a16:colId xmlns:a16="http://schemas.microsoft.com/office/drawing/2014/main" val="1354237799"/>
                    </a:ext>
                  </a:extLst>
                </a:gridCol>
                <a:gridCol w="412567">
                  <a:extLst>
                    <a:ext uri="{9D8B030D-6E8A-4147-A177-3AD203B41FA5}">
                      <a16:colId xmlns:a16="http://schemas.microsoft.com/office/drawing/2014/main" val="3794857700"/>
                    </a:ext>
                  </a:extLst>
                </a:gridCol>
                <a:gridCol w="373353">
                  <a:extLst>
                    <a:ext uri="{9D8B030D-6E8A-4147-A177-3AD203B41FA5}">
                      <a16:colId xmlns:a16="http://schemas.microsoft.com/office/drawing/2014/main" val="462558610"/>
                    </a:ext>
                  </a:extLst>
                </a:gridCol>
                <a:gridCol w="603738">
                  <a:extLst>
                    <a:ext uri="{9D8B030D-6E8A-4147-A177-3AD203B41FA5}">
                      <a16:colId xmlns:a16="http://schemas.microsoft.com/office/drawing/2014/main" val="3898604716"/>
                    </a:ext>
                  </a:extLst>
                </a:gridCol>
                <a:gridCol w="1736869">
                  <a:extLst>
                    <a:ext uri="{9D8B030D-6E8A-4147-A177-3AD203B41FA5}">
                      <a16:colId xmlns:a16="http://schemas.microsoft.com/office/drawing/2014/main" val="1552374460"/>
                    </a:ext>
                  </a:extLst>
                </a:gridCol>
                <a:gridCol w="811247">
                  <a:extLst>
                    <a:ext uri="{9D8B030D-6E8A-4147-A177-3AD203B41FA5}">
                      <a16:colId xmlns:a16="http://schemas.microsoft.com/office/drawing/2014/main" val="1806905381"/>
                    </a:ext>
                  </a:extLst>
                </a:gridCol>
                <a:gridCol w="578411">
                  <a:extLst>
                    <a:ext uri="{9D8B030D-6E8A-4147-A177-3AD203B41FA5}">
                      <a16:colId xmlns:a16="http://schemas.microsoft.com/office/drawing/2014/main" val="1685072558"/>
                    </a:ext>
                  </a:extLst>
                </a:gridCol>
              </a:tblGrid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789699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178762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Ceira MCD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40344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051362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493287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O'N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407420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191752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412414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33506"/>
                  </a:ext>
                </a:extLst>
              </a:tr>
              <a:tr h="3232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29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23rd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04C10A5-319F-4DD2-B556-C288CC777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20165"/>
              </p:ext>
            </p:extLst>
          </p:nvPr>
        </p:nvGraphicFramePr>
        <p:xfrm>
          <a:off x="328246" y="1946031"/>
          <a:ext cx="11731614" cy="314619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2011597987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4158857776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3793549500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3690179365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3647296796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728994259"/>
                    </a:ext>
                  </a:extLst>
                </a:gridCol>
                <a:gridCol w="1825177">
                  <a:extLst>
                    <a:ext uri="{9D8B030D-6E8A-4147-A177-3AD203B41FA5}">
                      <a16:colId xmlns:a16="http://schemas.microsoft.com/office/drawing/2014/main" val="1557364027"/>
                    </a:ext>
                  </a:extLst>
                </a:gridCol>
                <a:gridCol w="755730">
                  <a:extLst>
                    <a:ext uri="{9D8B030D-6E8A-4147-A177-3AD203B41FA5}">
                      <a16:colId xmlns:a16="http://schemas.microsoft.com/office/drawing/2014/main" val="1366656229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854892897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721764049"/>
                    </a:ext>
                  </a:extLst>
                </a:gridCol>
                <a:gridCol w="611702">
                  <a:extLst>
                    <a:ext uri="{9D8B030D-6E8A-4147-A177-3AD203B41FA5}">
                      <a16:colId xmlns:a16="http://schemas.microsoft.com/office/drawing/2014/main" val="1575226648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3438436128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3136391409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444110971"/>
                    </a:ext>
                  </a:extLst>
                </a:gridCol>
              </a:tblGrid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907022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7118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2161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02187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220102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Bailie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929675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446608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88475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267595"/>
                  </a:ext>
                </a:extLst>
              </a:tr>
              <a:tr h="3146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36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23rd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E674E4-B7E2-42FA-979D-0B05BBCF4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72253"/>
              </p:ext>
            </p:extLst>
          </p:nvPr>
        </p:nvGraphicFramePr>
        <p:xfrm>
          <a:off x="230192" y="1805354"/>
          <a:ext cx="11731613" cy="328686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1965802454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3173322011"/>
                    </a:ext>
                  </a:extLst>
                </a:gridCol>
                <a:gridCol w="704409">
                  <a:extLst>
                    <a:ext uri="{9D8B030D-6E8A-4147-A177-3AD203B41FA5}">
                      <a16:colId xmlns:a16="http://schemas.microsoft.com/office/drawing/2014/main" val="1866816756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851865253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4178603716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3269481226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1346666054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373006931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3858472807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3869999072"/>
                    </a:ext>
                  </a:extLst>
                </a:gridCol>
                <a:gridCol w="611702">
                  <a:extLst>
                    <a:ext uri="{9D8B030D-6E8A-4147-A177-3AD203B41FA5}">
                      <a16:colId xmlns:a16="http://schemas.microsoft.com/office/drawing/2014/main" val="3995914917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3542491357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442036488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135115066"/>
                    </a:ext>
                  </a:extLst>
                </a:gridCol>
              </a:tblGrid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Bruktiet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873857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P-C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366352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Denico W-Mc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681181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293394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Lyla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666933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308817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809534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208406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6092"/>
                  </a:ext>
                </a:extLst>
              </a:tr>
              <a:tr h="32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4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23rd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EACEC4-BB77-4687-855C-9A1DDDD11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39200"/>
              </p:ext>
            </p:extLst>
          </p:nvPr>
        </p:nvGraphicFramePr>
        <p:xfrm>
          <a:off x="359508" y="1888787"/>
          <a:ext cx="11602296" cy="3203440"/>
        </p:xfrm>
        <a:graphic>
          <a:graphicData uri="http://schemas.openxmlformats.org/drawingml/2006/table">
            <a:tbl>
              <a:tblPr firstRow="1" firstCol="1" bandRow="1"/>
              <a:tblGrid>
                <a:gridCol w="460064">
                  <a:extLst>
                    <a:ext uri="{9D8B030D-6E8A-4147-A177-3AD203B41FA5}">
                      <a16:colId xmlns:a16="http://schemas.microsoft.com/office/drawing/2014/main" val="1884788338"/>
                    </a:ext>
                  </a:extLst>
                </a:gridCol>
                <a:gridCol w="1972874">
                  <a:extLst>
                    <a:ext uri="{9D8B030D-6E8A-4147-A177-3AD203B41FA5}">
                      <a16:colId xmlns:a16="http://schemas.microsoft.com/office/drawing/2014/main" val="2412934092"/>
                    </a:ext>
                  </a:extLst>
                </a:gridCol>
                <a:gridCol w="696645">
                  <a:extLst>
                    <a:ext uri="{9D8B030D-6E8A-4147-A177-3AD203B41FA5}">
                      <a16:colId xmlns:a16="http://schemas.microsoft.com/office/drawing/2014/main" val="1458059350"/>
                    </a:ext>
                  </a:extLst>
                </a:gridCol>
                <a:gridCol w="466613">
                  <a:extLst>
                    <a:ext uri="{9D8B030D-6E8A-4147-A177-3AD203B41FA5}">
                      <a16:colId xmlns:a16="http://schemas.microsoft.com/office/drawing/2014/main" val="2618235803"/>
                    </a:ext>
                  </a:extLst>
                </a:gridCol>
                <a:gridCol w="360192">
                  <a:extLst>
                    <a:ext uri="{9D8B030D-6E8A-4147-A177-3AD203B41FA5}">
                      <a16:colId xmlns:a16="http://schemas.microsoft.com/office/drawing/2014/main" val="1445602777"/>
                    </a:ext>
                  </a:extLst>
                </a:gridCol>
                <a:gridCol w="568122">
                  <a:extLst>
                    <a:ext uri="{9D8B030D-6E8A-4147-A177-3AD203B41FA5}">
                      <a16:colId xmlns:a16="http://schemas.microsoft.com/office/drawing/2014/main" val="1888292434"/>
                    </a:ext>
                  </a:extLst>
                </a:gridCol>
                <a:gridCol w="1805057">
                  <a:extLst>
                    <a:ext uri="{9D8B030D-6E8A-4147-A177-3AD203B41FA5}">
                      <a16:colId xmlns:a16="http://schemas.microsoft.com/office/drawing/2014/main" val="1226714745"/>
                    </a:ext>
                  </a:extLst>
                </a:gridCol>
                <a:gridCol w="747399">
                  <a:extLst>
                    <a:ext uri="{9D8B030D-6E8A-4147-A177-3AD203B41FA5}">
                      <a16:colId xmlns:a16="http://schemas.microsoft.com/office/drawing/2014/main" val="293632966"/>
                    </a:ext>
                  </a:extLst>
                </a:gridCol>
                <a:gridCol w="413403">
                  <a:extLst>
                    <a:ext uri="{9D8B030D-6E8A-4147-A177-3AD203B41FA5}">
                      <a16:colId xmlns:a16="http://schemas.microsoft.com/office/drawing/2014/main" val="3012714245"/>
                    </a:ext>
                  </a:extLst>
                </a:gridCol>
                <a:gridCol w="374109">
                  <a:extLst>
                    <a:ext uri="{9D8B030D-6E8A-4147-A177-3AD203B41FA5}">
                      <a16:colId xmlns:a16="http://schemas.microsoft.com/office/drawing/2014/main" val="5134706"/>
                    </a:ext>
                  </a:extLst>
                </a:gridCol>
                <a:gridCol w="604960">
                  <a:extLst>
                    <a:ext uri="{9D8B030D-6E8A-4147-A177-3AD203B41FA5}">
                      <a16:colId xmlns:a16="http://schemas.microsoft.com/office/drawing/2014/main" val="3786117853"/>
                    </a:ext>
                  </a:extLst>
                </a:gridCol>
                <a:gridCol w="1740386">
                  <a:extLst>
                    <a:ext uri="{9D8B030D-6E8A-4147-A177-3AD203B41FA5}">
                      <a16:colId xmlns:a16="http://schemas.microsoft.com/office/drawing/2014/main" val="1967315428"/>
                    </a:ext>
                  </a:extLst>
                </a:gridCol>
                <a:gridCol w="812890">
                  <a:extLst>
                    <a:ext uri="{9D8B030D-6E8A-4147-A177-3AD203B41FA5}">
                      <a16:colId xmlns:a16="http://schemas.microsoft.com/office/drawing/2014/main" val="3466702556"/>
                    </a:ext>
                  </a:extLst>
                </a:gridCol>
                <a:gridCol w="579582">
                  <a:extLst>
                    <a:ext uri="{9D8B030D-6E8A-4147-A177-3AD203B41FA5}">
                      <a16:colId xmlns:a16="http://schemas.microsoft.com/office/drawing/2014/main" val="2365740454"/>
                    </a:ext>
                  </a:extLst>
                </a:gridCol>
              </a:tblGrid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Przemyslaw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B-K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769551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A-V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754347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Natasha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461334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854625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Faye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Toby F-C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126826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Kianna-Mae MCK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392361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Fineness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Ashleigh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394515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76245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Patryk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343621"/>
                  </a:ext>
                </a:extLst>
              </a:tr>
              <a:tr h="320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Melissa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Libya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17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923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23rd January  </vt:lpstr>
      <vt:lpstr>Top Achievement Points Leader Board Year 8 Week beginning 23rd January  </vt:lpstr>
      <vt:lpstr>Top Achievement Points Leader Board Year 9 Week beginning 23rd January  </vt:lpstr>
      <vt:lpstr>Top Achievement Points Leader Board Year 10 Week beginning 23rd January  </vt:lpstr>
      <vt:lpstr>Top Achievement Points Leader Board Year 11 Week beginning 23rd January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103</cp:revision>
  <dcterms:created xsi:type="dcterms:W3CDTF">2022-09-06T12:24:28Z</dcterms:created>
  <dcterms:modified xsi:type="dcterms:W3CDTF">2023-01-30T13:03:39Z</dcterms:modified>
</cp:coreProperties>
</file>