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Shaw" userId="39170147-2795-46e4-b594-7643cd643062" providerId="ADAL" clId="{C27E1D61-B68B-4074-8EE9-F5AFC3ACED27}"/>
    <pc:docChg chg="undo custSel addSld delSld modSld">
      <pc:chgData name="Danny Shaw" userId="39170147-2795-46e4-b594-7643cd643062" providerId="ADAL" clId="{C27E1D61-B68B-4074-8EE9-F5AFC3ACED27}" dt="2023-01-16T13:26:23.900" v="995" actId="207"/>
      <pc:docMkLst>
        <pc:docMk/>
      </pc:docMkLst>
    </pc:docChg>
  </pc:docChgLst>
  <pc:docChgLst>
    <pc:chgData name="Danny Shaw" userId="39170147-2795-46e4-b594-7643cd643062" providerId="ADAL" clId="{B01E3D84-D2F7-434B-8859-49006D30ED0C}"/>
    <pc:docChg chg="undo custSel addSld delSld modSld">
      <pc:chgData name="Danny Shaw" userId="39170147-2795-46e4-b594-7643cd643062" providerId="ADAL" clId="{B01E3D84-D2F7-434B-8859-49006D30ED0C}" dt="2023-01-19T15:07:41.450" v="265" actId="20577"/>
      <pc:docMkLst>
        <pc:docMk/>
      </pc:docMkLst>
      <pc:sldChg chg="addSp delSp modSp del">
        <pc:chgData name="Danny Shaw" userId="39170147-2795-46e4-b594-7643cd643062" providerId="ADAL" clId="{B01E3D84-D2F7-434B-8859-49006D30ED0C}" dt="2023-01-19T14:15:54.789" v="86" actId="2696"/>
        <pc:sldMkLst>
          <pc:docMk/>
          <pc:sldMk cId="1545949905" sldId="281"/>
        </pc:sldMkLst>
        <pc:spChg chg="mod">
          <ac:chgData name="Danny Shaw" userId="39170147-2795-46e4-b594-7643cd643062" providerId="ADAL" clId="{B01E3D84-D2F7-434B-8859-49006D30ED0C}" dt="2023-01-19T13:56:34.321" v="61" actId="115"/>
          <ac:spMkLst>
            <pc:docMk/>
            <pc:sldMk cId="1545949905" sldId="281"/>
            <ac:spMk id="10" creationId="{9EA9D699-A0DE-45FC-86E7-2829DEBACF12}"/>
          </ac:spMkLst>
        </pc:spChg>
        <pc:spChg chg="del">
          <ac:chgData name="Danny Shaw" userId="39170147-2795-46e4-b594-7643cd643062" providerId="ADAL" clId="{B01E3D84-D2F7-434B-8859-49006D30ED0C}" dt="2023-01-19T13:56:02.976" v="43" actId="478"/>
          <ac:spMkLst>
            <pc:docMk/>
            <pc:sldMk cId="1545949905" sldId="281"/>
            <ac:spMk id="11" creationId="{7BF3A77A-3C1E-4C37-A1AD-82B77BB3041B}"/>
          </ac:spMkLst>
        </pc:spChg>
        <pc:spChg chg="del">
          <ac:chgData name="Danny Shaw" userId="39170147-2795-46e4-b594-7643cd643062" providerId="ADAL" clId="{B01E3D84-D2F7-434B-8859-49006D30ED0C}" dt="2023-01-19T13:56:02.976" v="43" actId="478"/>
          <ac:spMkLst>
            <pc:docMk/>
            <pc:sldMk cId="1545949905" sldId="281"/>
            <ac:spMk id="12" creationId="{40F22745-D943-4186-80E7-E9DD198909C3}"/>
          </ac:spMkLst>
        </pc:spChg>
        <pc:spChg chg="del">
          <ac:chgData name="Danny Shaw" userId="39170147-2795-46e4-b594-7643cd643062" providerId="ADAL" clId="{B01E3D84-D2F7-434B-8859-49006D30ED0C}" dt="2023-01-19T13:56:02.976" v="43" actId="478"/>
          <ac:spMkLst>
            <pc:docMk/>
            <pc:sldMk cId="1545949905" sldId="281"/>
            <ac:spMk id="13" creationId="{91C20EE8-D983-49CA-A1B2-B10BAA95A6A2}"/>
          </ac:spMkLst>
        </pc:spChg>
        <pc:spChg chg="del">
          <ac:chgData name="Danny Shaw" userId="39170147-2795-46e4-b594-7643cd643062" providerId="ADAL" clId="{B01E3D84-D2F7-434B-8859-49006D30ED0C}" dt="2023-01-19T13:56:02.976" v="43" actId="478"/>
          <ac:spMkLst>
            <pc:docMk/>
            <pc:sldMk cId="1545949905" sldId="281"/>
            <ac:spMk id="14" creationId="{03451022-61B6-457C-BB3C-EEFA287C919D}"/>
          </ac:spMkLst>
        </pc:spChg>
        <pc:spChg chg="del">
          <ac:chgData name="Danny Shaw" userId="39170147-2795-46e4-b594-7643cd643062" providerId="ADAL" clId="{B01E3D84-D2F7-434B-8859-49006D30ED0C}" dt="2023-01-19T13:56:02.976" v="43" actId="478"/>
          <ac:spMkLst>
            <pc:docMk/>
            <pc:sldMk cId="1545949905" sldId="281"/>
            <ac:spMk id="15" creationId="{865D7BD6-8B5A-44CB-B66C-49CA1179405E}"/>
          </ac:spMkLst>
        </pc:spChg>
        <pc:spChg chg="del">
          <ac:chgData name="Danny Shaw" userId="39170147-2795-46e4-b594-7643cd643062" providerId="ADAL" clId="{B01E3D84-D2F7-434B-8859-49006D30ED0C}" dt="2023-01-19T13:55:25.198" v="3" actId="478"/>
          <ac:spMkLst>
            <pc:docMk/>
            <pc:sldMk cId="1545949905" sldId="281"/>
            <ac:spMk id="21" creationId="{F4AD02CF-1752-4B07-9EAD-80C78C0E6537}"/>
          </ac:spMkLst>
        </pc:spChg>
        <pc:spChg chg="del">
          <ac:chgData name="Danny Shaw" userId="39170147-2795-46e4-b594-7643cd643062" providerId="ADAL" clId="{B01E3D84-D2F7-434B-8859-49006D30ED0C}" dt="2023-01-19T13:55:23.561" v="2" actId="478"/>
          <ac:spMkLst>
            <pc:docMk/>
            <pc:sldMk cId="1545949905" sldId="281"/>
            <ac:spMk id="22" creationId="{5AB7C37B-569C-4D97-A120-695D86FBD9CC}"/>
          </ac:spMkLst>
        </pc:spChg>
        <pc:spChg chg="del">
          <ac:chgData name="Danny Shaw" userId="39170147-2795-46e4-b594-7643cd643062" providerId="ADAL" clId="{B01E3D84-D2F7-434B-8859-49006D30ED0C}" dt="2023-01-19T13:55:23.561" v="2" actId="478"/>
          <ac:spMkLst>
            <pc:docMk/>
            <pc:sldMk cId="1545949905" sldId="281"/>
            <ac:spMk id="23" creationId="{28268F51-4C44-4BDA-B6CB-085B4D3476D9}"/>
          </ac:spMkLst>
        </pc:spChg>
        <pc:spChg chg="del">
          <ac:chgData name="Danny Shaw" userId="39170147-2795-46e4-b594-7643cd643062" providerId="ADAL" clId="{B01E3D84-D2F7-434B-8859-49006D30ED0C}" dt="2023-01-19T13:55:23.561" v="2" actId="478"/>
          <ac:spMkLst>
            <pc:docMk/>
            <pc:sldMk cId="1545949905" sldId="281"/>
            <ac:spMk id="24" creationId="{872B33F0-EEFE-4D43-92AB-1BF3A14B23DA}"/>
          </ac:spMkLst>
        </pc:spChg>
        <pc:spChg chg="del">
          <ac:chgData name="Danny Shaw" userId="39170147-2795-46e4-b594-7643cd643062" providerId="ADAL" clId="{B01E3D84-D2F7-434B-8859-49006D30ED0C}" dt="2023-01-19T13:55:23.561" v="2" actId="478"/>
          <ac:spMkLst>
            <pc:docMk/>
            <pc:sldMk cId="1545949905" sldId="281"/>
            <ac:spMk id="25" creationId="{BE7872CF-200B-4390-9789-958A0A23B60D}"/>
          </ac:spMkLst>
        </pc:spChg>
        <pc:spChg chg="del">
          <ac:chgData name="Danny Shaw" userId="39170147-2795-46e4-b594-7643cd643062" providerId="ADAL" clId="{B01E3D84-D2F7-434B-8859-49006D30ED0C}" dt="2023-01-19T13:55:23.561" v="2" actId="478"/>
          <ac:spMkLst>
            <pc:docMk/>
            <pc:sldMk cId="1545949905" sldId="281"/>
            <ac:spMk id="26" creationId="{8CE81B7F-85BF-4FD5-9BA0-C9BA540C8C51}"/>
          </ac:spMkLst>
        </pc:spChg>
        <pc:spChg chg="add mod">
          <ac:chgData name="Danny Shaw" userId="39170147-2795-46e4-b594-7643cd643062" providerId="ADAL" clId="{B01E3D84-D2F7-434B-8859-49006D30ED0C}" dt="2023-01-19T13:56:28.085" v="60" actId="1076"/>
          <ac:spMkLst>
            <pc:docMk/>
            <pc:sldMk cId="1545949905" sldId="281"/>
            <ac:spMk id="27" creationId="{DF53F0AE-1A0C-4EC0-92B7-2B87D1378355}"/>
          </ac:spMkLst>
        </pc:spChg>
        <pc:graphicFrameChg chg="add del mod">
          <ac:chgData name="Danny Shaw" userId="39170147-2795-46e4-b594-7643cd643062" providerId="ADAL" clId="{B01E3D84-D2F7-434B-8859-49006D30ED0C}" dt="2023-01-19T14:02:34.530" v="65"/>
          <ac:graphicFrameMkLst>
            <pc:docMk/>
            <pc:sldMk cId="1545949905" sldId="281"/>
            <ac:graphicFrameMk id="2" creationId="{365F90A0-60D2-4E2C-8CBD-FEB67ABD6D8D}"/>
          </ac:graphicFrameMkLst>
        </pc:graphicFrameChg>
        <pc:picChg chg="del">
          <ac:chgData name="Danny Shaw" userId="39170147-2795-46e4-b594-7643cd643062" providerId="ADAL" clId="{B01E3D84-D2F7-434B-8859-49006D30ED0C}" dt="2023-01-19T13:55:57.903" v="41" actId="478"/>
          <ac:picMkLst>
            <pc:docMk/>
            <pc:sldMk cId="1545949905" sldId="281"/>
            <ac:picMk id="4" creationId="{0EF13218-0ABD-462D-9B01-90ADF99C0296}"/>
          </ac:picMkLst>
        </pc:picChg>
        <pc:picChg chg="del">
          <ac:chgData name="Danny Shaw" userId="39170147-2795-46e4-b594-7643cd643062" providerId="ADAL" clId="{B01E3D84-D2F7-434B-8859-49006D30ED0C}" dt="2023-01-19T13:55:57.903" v="41" actId="478"/>
          <ac:picMkLst>
            <pc:docMk/>
            <pc:sldMk cId="1545949905" sldId="281"/>
            <ac:picMk id="5" creationId="{0E53D23A-6E84-4CFC-824E-841307089407}"/>
          </ac:picMkLst>
        </pc:picChg>
        <pc:picChg chg="del">
          <ac:chgData name="Danny Shaw" userId="39170147-2795-46e4-b594-7643cd643062" providerId="ADAL" clId="{B01E3D84-D2F7-434B-8859-49006D30ED0C}" dt="2023-01-19T13:55:57.903" v="41" actId="478"/>
          <ac:picMkLst>
            <pc:docMk/>
            <pc:sldMk cId="1545949905" sldId="281"/>
            <ac:picMk id="6" creationId="{D01821AF-53C4-4137-9E88-94CB4C7E87EB}"/>
          </ac:picMkLst>
        </pc:picChg>
        <pc:picChg chg="del">
          <ac:chgData name="Danny Shaw" userId="39170147-2795-46e4-b594-7643cd643062" providerId="ADAL" clId="{B01E3D84-D2F7-434B-8859-49006D30ED0C}" dt="2023-01-19T13:55:57.903" v="41" actId="478"/>
          <ac:picMkLst>
            <pc:docMk/>
            <pc:sldMk cId="1545949905" sldId="281"/>
            <ac:picMk id="7" creationId="{F5345241-EA84-446B-BABE-EE29FCD4CEE0}"/>
          </ac:picMkLst>
        </pc:picChg>
        <pc:picChg chg="del">
          <ac:chgData name="Danny Shaw" userId="39170147-2795-46e4-b594-7643cd643062" providerId="ADAL" clId="{B01E3D84-D2F7-434B-8859-49006D30ED0C}" dt="2023-01-19T13:55:58.543" v="42" actId="478"/>
          <ac:picMkLst>
            <pc:docMk/>
            <pc:sldMk cId="1545949905" sldId="281"/>
            <ac:picMk id="8" creationId="{894D4D62-BED2-49ED-9D57-942ADC77310A}"/>
          </ac:picMkLst>
        </pc:picChg>
        <pc:picChg chg="del">
          <ac:chgData name="Danny Shaw" userId="39170147-2795-46e4-b594-7643cd643062" providerId="ADAL" clId="{B01E3D84-D2F7-434B-8859-49006D30ED0C}" dt="2023-01-19T13:55:23.561" v="2" actId="478"/>
          <ac:picMkLst>
            <pc:docMk/>
            <pc:sldMk cId="1545949905" sldId="281"/>
            <ac:picMk id="16" creationId="{FC8D1737-431B-4AFF-854E-20D7D826718D}"/>
          </ac:picMkLst>
        </pc:picChg>
        <pc:picChg chg="del">
          <ac:chgData name="Danny Shaw" userId="39170147-2795-46e4-b594-7643cd643062" providerId="ADAL" clId="{B01E3D84-D2F7-434B-8859-49006D30ED0C}" dt="2023-01-19T13:55:23.561" v="2" actId="478"/>
          <ac:picMkLst>
            <pc:docMk/>
            <pc:sldMk cId="1545949905" sldId="281"/>
            <ac:picMk id="17" creationId="{27901567-EFF6-46FC-ACE5-D930A60C3BF2}"/>
          </ac:picMkLst>
        </pc:picChg>
        <pc:picChg chg="del">
          <ac:chgData name="Danny Shaw" userId="39170147-2795-46e4-b594-7643cd643062" providerId="ADAL" clId="{B01E3D84-D2F7-434B-8859-49006D30ED0C}" dt="2023-01-19T13:55:23.561" v="2" actId="478"/>
          <ac:picMkLst>
            <pc:docMk/>
            <pc:sldMk cId="1545949905" sldId="281"/>
            <ac:picMk id="18" creationId="{D8D825B5-C0BD-4E20-AC29-FA7B9F373AB2}"/>
          </ac:picMkLst>
        </pc:picChg>
        <pc:picChg chg="del">
          <ac:chgData name="Danny Shaw" userId="39170147-2795-46e4-b594-7643cd643062" providerId="ADAL" clId="{B01E3D84-D2F7-434B-8859-49006D30ED0C}" dt="2023-01-19T13:55:23.561" v="2" actId="478"/>
          <ac:picMkLst>
            <pc:docMk/>
            <pc:sldMk cId="1545949905" sldId="281"/>
            <ac:picMk id="19" creationId="{5CD33BBE-EAE1-4375-B1A5-68A0E6860AB7}"/>
          </ac:picMkLst>
        </pc:picChg>
        <pc:picChg chg="del">
          <ac:chgData name="Danny Shaw" userId="39170147-2795-46e4-b594-7643cd643062" providerId="ADAL" clId="{B01E3D84-D2F7-434B-8859-49006D30ED0C}" dt="2023-01-19T13:55:23.561" v="2" actId="478"/>
          <ac:picMkLst>
            <pc:docMk/>
            <pc:sldMk cId="1545949905" sldId="281"/>
            <ac:picMk id="20" creationId="{99FDDA74-0982-4104-B487-E080D1B94F81}"/>
          </ac:picMkLst>
        </pc:picChg>
      </pc:sldChg>
      <pc:sldChg chg="addSp delSp modSp add">
        <pc:chgData name="Danny Shaw" userId="39170147-2795-46e4-b594-7643cd643062" providerId="ADAL" clId="{B01E3D84-D2F7-434B-8859-49006D30ED0C}" dt="2023-01-19T14:39:52.097" v="237" actId="1076"/>
        <pc:sldMkLst>
          <pc:docMk/>
          <pc:sldMk cId="2821370536" sldId="282"/>
        </pc:sldMkLst>
        <pc:spChg chg="add del">
          <ac:chgData name="Danny Shaw" userId="39170147-2795-46e4-b594-7643cd643062" providerId="ADAL" clId="{B01E3D84-D2F7-434B-8859-49006D30ED0C}" dt="2023-01-19T14:28:51.037" v="184"/>
          <ac:spMkLst>
            <pc:docMk/>
            <pc:sldMk cId="2821370536" sldId="282"/>
            <ac:spMk id="5" creationId="{ED7EB1F8-AB14-4A3E-A615-C5D8B8B3F7A9}"/>
          </ac:spMkLst>
        </pc:spChg>
        <pc:spChg chg="mod">
          <ac:chgData name="Danny Shaw" userId="39170147-2795-46e4-b594-7643cd643062" providerId="ADAL" clId="{B01E3D84-D2F7-434B-8859-49006D30ED0C}" dt="2023-01-19T14:16:42.373" v="106" actId="20577"/>
          <ac:spMkLst>
            <pc:docMk/>
            <pc:sldMk cId="2821370536" sldId="282"/>
            <ac:spMk id="9" creationId="{4F620723-28F3-4867-A79B-5A5FC609B5F3}"/>
          </ac:spMkLst>
        </pc:spChg>
        <pc:spChg chg="mod">
          <ac:chgData name="Danny Shaw" userId="39170147-2795-46e4-b594-7643cd643062" providerId="ADAL" clId="{B01E3D84-D2F7-434B-8859-49006D30ED0C}" dt="2023-01-19T14:39:46.709" v="235" actId="113"/>
          <ac:spMkLst>
            <pc:docMk/>
            <pc:sldMk cId="2821370536" sldId="282"/>
            <ac:spMk id="10" creationId="{9EA9D699-A0DE-45FC-86E7-2829DEBACF12}"/>
          </ac:spMkLst>
        </pc:spChg>
        <pc:spChg chg="add del">
          <ac:chgData name="Danny Shaw" userId="39170147-2795-46e4-b594-7643cd643062" providerId="ADAL" clId="{B01E3D84-D2F7-434B-8859-49006D30ED0C}" dt="2023-01-19T14:36:13.884" v="200"/>
          <ac:spMkLst>
            <pc:docMk/>
            <pc:sldMk cId="2821370536" sldId="282"/>
            <ac:spMk id="12" creationId="{3DEBA851-DAA4-469F-A4C3-7BE6455DAA20}"/>
          </ac:spMkLst>
        </pc:spChg>
        <pc:spChg chg="mod">
          <ac:chgData name="Danny Shaw" userId="39170147-2795-46e4-b594-7643cd643062" providerId="ADAL" clId="{B01E3D84-D2F7-434B-8859-49006D30ED0C}" dt="2023-01-19T14:39:34.914" v="231" actId="1076"/>
          <ac:spMkLst>
            <pc:docMk/>
            <pc:sldMk cId="2821370536" sldId="282"/>
            <ac:spMk id="27" creationId="{DF53F0AE-1A0C-4EC0-92B7-2B87D1378355}"/>
          </ac:spMkLst>
        </pc:spChg>
        <pc:graphicFrameChg chg="add del">
          <ac:chgData name="Danny Shaw" userId="39170147-2795-46e4-b594-7643cd643062" providerId="ADAL" clId="{B01E3D84-D2F7-434B-8859-49006D30ED0C}" dt="2023-01-19T14:20:48.955" v="163"/>
          <ac:graphicFrameMkLst>
            <pc:docMk/>
            <pc:sldMk cId="2821370536" sldId="282"/>
            <ac:graphicFrameMk id="2" creationId="{C2945C33-A46C-47A8-AC50-102BE29EECC8}"/>
          </ac:graphicFrameMkLst>
        </pc:graphicFrameChg>
        <pc:graphicFrameChg chg="del mod modGraphic">
          <ac:chgData name="Danny Shaw" userId="39170147-2795-46e4-b594-7643cd643062" providerId="ADAL" clId="{B01E3D84-D2F7-434B-8859-49006D30ED0C}" dt="2023-01-19T14:28:08.953" v="180" actId="478"/>
          <ac:graphicFrameMkLst>
            <pc:docMk/>
            <pc:sldMk cId="2821370536" sldId="282"/>
            <ac:graphicFrameMk id="3" creationId="{50749589-3992-4B1A-98B8-2C9BBA2AFC27}"/>
          </ac:graphicFrameMkLst>
        </pc:graphicFrameChg>
        <pc:graphicFrameChg chg="add del">
          <ac:chgData name="Danny Shaw" userId="39170147-2795-46e4-b594-7643cd643062" providerId="ADAL" clId="{B01E3D84-D2F7-434B-8859-49006D30ED0C}" dt="2023-01-19T14:28:48.805" v="182"/>
          <ac:graphicFrameMkLst>
            <pc:docMk/>
            <pc:sldMk cId="2821370536" sldId="282"/>
            <ac:graphicFrameMk id="4" creationId="{BA576B58-C5FA-4C80-9F48-529ADD4A420B}"/>
          </ac:graphicFrameMkLst>
        </pc:graphicFrameChg>
        <pc:graphicFrameChg chg="add del">
          <ac:chgData name="Danny Shaw" userId="39170147-2795-46e4-b594-7643cd643062" providerId="ADAL" clId="{B01E3D84-D2F7-434B-8859-49006D30ED0C}" dt="2023-01-19T14:28:55.171" v="186"/>
          <ac:graphicFrameMkLst>
            <pc:docMk/>
            <pc:sldMk cId="2821370536" sldId="282"/>
            <ac:graphicFrameMk id="6" creationId="{93283E55-9225-4D33-AB52-DEE54A9D680C}"/>
          </ac:graphicFrameMkLst>
        </pc:graphicFrameChg>
        <pc:graphicFrameChg chg="add del mod">
          <ac:chgData name="Danny Shaw" userId="39170147-2795-46e4-b594-7643cd643062" providerId="ADAL" clId="{B01E3D84-D2F7-434B-8859-49006D30ED0C}" dt="2023-01-19T14:31:07.857" v="192"/>
          <ac:graphicFrameMkLst>
            <pc:docMk/>
            <pc:sldMk cId="2821370536" sldId="282"/>
            <ac:graphicFrameMk id="8" creationId="{F4ED1A77-C15A-45E2-8A18-0496A36DD305}"/>
          </ac:graphicFrameMkLst>
        </pc:graphicFrameChg>
        <pc:graphicFrameChg chg="add del">
          <ac:chgData name="Danny Shaw" userId="39170147-2795-46e4-b594-7643cd643062" providerId="ADAL" clId="{B01E3D84-D2F7-434B-8859-49006D30ED0C}" dt="2023-01-19T14:36:34.211" v="208"/>
          <ac:graphicFrameMkLst>
            <pc:docMk/>
            <pc:sldMk cId="2821370536" sldId="282"/>
            <ac:graphicFrameMk id="15" creationId="{6065BFC7-3B45-4820-9B9F-56EE36523A59}"/>
          </ac:graphicFrameMkLst>
        </pc:graphicFrameChg>
        <pc:picChg chg="add del mod">
          <ac:chgData name="Danny Shaw" userId="39170147-2795-46e4-b594-7643cd643062" providerId="ADAL" clId="{B01E3D84-D2F7-434B-8859-49006D30ED0C}" dt="2023-01-19T14:29:20.192" v="190" actId="478"/>
          <ac:picMkLst>
            <pc:docMk/>
            <pc:sldMk cId="2821370536" sldId="282"/>
            <ac:picMk id="7" creationId="{B49ACFB9-D17D-4DE0-9DD7-89905CB9CA91}"/>
          </ac:picMkLst>
        </pc:picChg>
        <pc:picChg chg="add del mod">
          <ac:chgData name="Danny Shaw" userId="39170147-2795-46e4-b594-7643cd643062" providerId="ADAL" clId="{B01E3D84-D2F7-434B-8859-49006D30ED0C}" dt="2023-01-19T14:31:13.604" v="198"/>
          <ac:picMkLst>
            <pc:docMk/>
            <pc:sldMk cId="2821370536" sldId="282"/>
            <ac:picMk id="11" creationId="{263CFFAE-80CA-4EFB-95B3-5CBEF308F109}"/>
          </ac:picMkLst>
        </pc:picChg>
        <pc:picChg chg="add del mod">
          <ac:chgData name="Danny Shaw" userId="39170147-2795-46e4-b594-7643cd643062" providerId="ADAL" clId="{B01E3D84-D2F7-434B-8859-49006D30ED0C}" dt="2023-01-19T14:36:29.135" v="205" actId="478"/>
          <ac:picMkLst>
            <pc:docMk/>
            <pc:sldMk cId="2821370536" sldId="282"/>
            <ac:picMk id="13" creationId="{539A9435-5B9D-4DC2-925F-AA1BFD2EF8A3}"/>
          </ac:picMkLst>
        </pc:picChg>
        <pc:picChg chg="add del mod">
          <ac:chgData name="Danny Shaw" userId="39170147-2795-46e4-b594-7643cd643062" providerId="ADAL" clId="{B01E3D84-D2F7-434B-8859-49006D30ED0C}" dt="2023-01-19T14:39:13.207" v="212" actId="478"/>
          <ac:picMkLst>
            <pc:docMk/>
            <pc:sldMk cId="2821370536" sldId="282"/>
            <ac:picMk id="14" creationId="{E4B52D1A-467B-40A1-BF59-D6ABC4EB6575}"/>
          </ac:picMkLst>
        </pc:picChg>
        <pc:picChg chg="add mod">
          <ac:chgData name="Danny Shaw" userId="39170147-2795-46e4-b594-7643cd643062" providerId="ADAL" clId="{B01E3D84-D2F7-434B-8859-49006D30ED0C}" dt="2023-01-19T14:39:52.097" v="237" actId="1076"/>
          <ac:picMkLst>
            <pc:docMk/>
            <pc:sldMk cId="2821370536" sldId="282"/>
            <ac:picMk id="16" creationId="{B515972D-8909-4A8A-87B8-BC07FB2E085D}"/>
          </ac:picMkLst>
        </pc:picChg>
      </pc:sldChg>
      <pc:sldChg chg="addSp delSp modSp add del">
        <pc:chgData name="Danny Shaw" userId="39170147-2795-46e4-b594-7643cd643062" providerId="ADAL" clId="{B01E3D84-D2F7-434B-8859-49006D30ED0C}" dt="2023-01-19T15:07:29.111" v="258" actId="478"/>
        <pc:sldMkLst>
          <pc:docMk/>
          <pc:sldMk cId="2431769563" sldId="283"/>
        </pc:sldMkLst>
        <pc:spChg chg="mod">
          <ac:chgData name="Danny Shaw" userId="39170147-2795-46e4-b594-7643cd643062" providerId="ADAL" clId="{B01E3D84-D2F7-434B-8859-49006D30ED0C}" dt="2023-01-19T14:40:03.050" v="240" actId="20577"/>
          <ac:spMkLst>
            <pc:docMk/>
            <pc:sldMk cId="2431769563" sldId="283"/>
            <ac:spMk id="27" creationId="{DF53F0AE-1A0C-4EC0-92B7-2B87D1378355}"/>
          </ac:spMkLst>
        </pc:spChg>
        <pc:graphicFrameChg chg="add del">
          <ac:chgData name="Danny Shaw" userId="39170147-2795-46e4-b594-7643cd643062" providerId="ADAL" clId="{B01E3D84-D2F7-434B-8859-49006D30ED0C}" dt="2023-01-19T14:49:44.630" v="243"/>
          <ac:graphicFrameMkLst>
            <pc:docMk/>
            <pc:sldMk cId="2431769563" sldId="283"/>
            <ac:graphicFrameMk id="2" creationId="{228B98A4-46BD-463E-ABDD-369C8B8FA300}"/>
          </ac:graphicFrameMkLst>
        </pc:graphicFrameChg>
        <pc:picChg chg="add del mod">
          <ac:chgData name="Danny Shaw" userId="39170147-2795-46e4-b594-7643cd643062" providerId="ADAL" clId="{B01E3D84-D2F7-434B-8859-49006D30ED0C}" dt="2023-01-19T15:07:29.111" v="258" actId="478"/>
          <ac:picMkLst>
            <pc:docMk/>
            <pc:sldMk cId="2431769563" sldId="283"/>
            <ac:picMk id="3" creationId="{93605C1D-5B8C-4D72-BE98-6EFBC6E1D340}"/>
          </ac:picMkLst>
        </pc:picChg>
        <pc:picChg chg="del">
          <ac:chgData name="Danny Shaw" userId="39170147-2795-46e4-b594-7643cd643062" providerId="ADAL" clId="{B01E3D84-D2F7-434B-8859-49006D30ED0C}" dt="2023-01-19T14:40:07.125" v="241" actId="478"/>
          <ac:picMkLst>
            <pc:docMk/>
            <pc:sldMk cId="2431769563" sldId="283"/>
            <ac:picMk id="16" creationId="{B515972D-8909-4A8A-87B8-BC07FB2E085D}"/>
          </ac:picMkLst>
        </pc:picChg>
      </pc:sldChg>
      <pc:sldChg chg="addSp delSp modSp add del">
        <pc:chgData name="Danny Shaw" userId="39170147-2795-46e4-b594-7643cd643062" providerId="ADAL" clId="{B01E3D84-D2F7-434B-8859-49006D30ED0C}" dt="2023-01-19T15:07:01.536" v="255" actId="2696"/>
        <pc:sldMkLst>
          <pc:docMk/>
          <pc:sldMk cId="3040209323" sldId="284"/>
        </pc:sldMkLst>
        <pc:spChg chg="del">
          <ac:chgData name="Danny Shaw" userId="39170147-2795-46e4-b594-7643cd643062" providerId="ADAL" clId="{B01E3D84-D2F7-434B-8859-49006D30ED0C}" dt="2023-01-19T15:04:14.743" v="249" actId="478"/>
          <ac:spMkLst>
            <pc:docMk/>
            <pc:sldMk cId="3040209323" sldId="284"/>
            <ac:spMk id="2" creationId="{1F5AAAFC-B8C5-4B8F-97CD-7F45FB69E339}"/>
          </ac:spMkLst>
        </pc:spChg>
        <pc:spChg chg="del">
          <ac:chgData name="Danny Shaw" userId="39170147-2795-46e4-b594-7643cd643062" providerId="ADAL" clId="{B01E3D84-D2F7-434B-8859-49006D30ED0C}" dt="2023-01-19T15:04:14.743" v="249" actId="478"/>
          <ac:spMkLst>
            <pc:docMk/>
            <pc:sldMk cId="3040209323" sldId="284"/>
            <ac:spMk id="3" creationId="{B3FAAF24-EF94-441B-84DD-1FCE5D732D42}"/>
          </ac:spMkLst>
        </pc:spChg>
        <pc:picChg chg="add mod">
          <ac:chgData name="Danny Shaw" userId="39170147-2795-46e4-b594-7643cd643062" providerId="ADAL" clId="{B01E3D84-D2F7-434B-8859-49006D30ED0C}" dt="2023-01-19T15:05:11.385" v="254" actId="1076"/>
          <ac:picMkLst>
            <pc:docMk/>
            <pc:sldMk cId="3040209323" sldId="284"/>
            <ac:picMk id="4" creationId="{744382F4-866B-4081-8D7D-587CE43C11BC}"/>
          </ac:picMkLst>
        </pc:picChg>
      </pc:sldChg>
      <pc:sldChg chg="modSp add">
        <pc:chgData name="Danny Shaw" userId="39170147-2795-46e4-b594-7643cd643062" providerId="ADAL" clId="{B01E3D84-D2F7-434B-8859-49006D30ED0C}" dt="2023-01-19T15:07:33.340" v="260" actId="20577"/>
        <pc:sldMkLst>
          <pc:docMk/>
          <pc:sldMk cId="4231269499" sldId="284"/>
        </pc:sldMkLst>
        <pc:spChg chg="mod">
          <ac:chgData name="Danny Shaw" userId="39170147-2795-46e4-b594-7643cd643062" providerId="ADAL" clId="{B01E3D84-D2F7-434B-8859-49006D30ED0C}" dt="2023-01-19T15:07:33.340" v="260" actId="20577"/>
          <ac:spMkLst>
            <pc:docMk/>
            <pc:sldMk cId="4231269499" sldId="284"/>
            <ac:spMk id="27" creationId="{DF53F0AE-1A0C-4EC0-92B7-2B87D1378355}"/>
          </ac:spMkLst>
        </pc:spChg>
      </pc:sldChg>
      <pc:sldChg chg="modSp add">
        <pc:chgData name="Danny Shaw" userId="39170147-2795-46e4-b594-7643cd643062" providerId="ADAL" clId="{B01E3D84-D2F7-434B-8859-49006D30ED0C}" dt="2023-01-19T15:07:36.926" v="263" actId="20577"/>
        <pc:sldMkLst>
          <pc:docMk/>
          <pc:sldMk cId="1645905749" sldId="285"/>
        </pc:sldMkLst>
        <pc:spChg chg="mod">
          <ac:chgData name="Danny Shaw" userId="39170147-2795-46e4-b594-7643cd643062" providerId="ADAL" clId="{B01E3D84-D2F7-434B-8859-49006D30ED0C}" dt="2023-01-19T15:07:36.926" v="263" actId="20577"/>
          <ac:spMkLst>
            <pc:docMk/>
            <pc:sldMk cId="1645905749" sldId="285"/>
            <ac:spMk id="27" creationId="{DF53F0AE-1A0C-4EC0-92B7-2B87D1378355}"/>
          </ac:spMkLst>
        </pc:spChg>
      </pc:sldChg>
      <pc:sldChg chg="modSp add">
        <pc:chgData name="Danny Shaw" userId="39170147-2795-46e4-b594-7643cd643062" providerId="ADAL" clId="{B01E3D84-D2F7-434B-8859-49006D30ED0C}" dt="2023-01-19T15:07:41.450" v="265" actId="20577"/>
        <pc:sldMkLst>
          <pc:docMk/>
          <pc:sldMk cId="3998441480" sldId="286"/>
        </pc:sldMkLst>
        <pc:spChg chg="mod">
          <ac:chgData name="Danny Shaw" userId="39170147-2795-46e4-b594-7643cd643062" providerId="ADAL" clId="{B01E3D84-D2F7-434B-8859-49006D30ED0C}" dt="2023-01-19T15:07:41.450" v="265" actId="20577"/>
          <ac:spMkLst>
            <pc:docMk/>
            <pc:sldMk cId="3998441480" sldId="286"/>
            <ac:spMk id="27" creationId="{DF53F0AE-1A0C-4EC0-92B7-2B87D13783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14/02/2023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6th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73841"/>
            <a:ext cx="4861251" cy="1379822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931505-D6EE-42A8-81D9-4079F94BF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23551"/>
              </p:ext>
            </p:extLst>
          </p:nvPr>
        </p:nvGraphicFramePr>
        <p:xfrm>
          <a:off x="320431" y="1860063"/>
          <a:ext cx="11731616" cy="3232160"/>
        </p:xfrm>
        <a:graphic>
          <a:graphicData uri="http://schemas.openxmlformats.org/drawingml/2006/table">
            <a:tbl>
              <a:tblPr firstRow="1" firstCol="1" bandRow="1"/>
              <a:tblGrid>
                <a:gridCol w="465192">
                  <a:extLst>
                    <a:ext uri="{9D8B030D-6E8A-4147-A177-3AD203B41FA5}">
                      <a16:colId xmlns:a16="http://schemas.microsoft.com/office/drawing/2014/main" val="67757617"/>
                    </a:ext>
                  </a:extLst>
                </a:gridCol>
                <a:gridCol w="1994863">
                  <a:extLst>
                    <a:ext uri="{9D8B030D-6E8A-4147-A177-3AD203B41FA5}">
                      <a16:colId xmlns:a16="http://schemas.microsoft.com/office/drawing/2014/main" val="3986698151"/>
                    </a:ext>
                  </a:extLst>
                </a:gridCol>
                <a:gridCol w="704410">
                  <a:extLst>
                    <a:ext uri="{9D8B030D-6E8A-4147-A177-3AD203B41FA5}">
                      <a16:colId xmlns:a16="http://schemas.microsoft.com/office/drawing/2014/main" val="3624510567"/>
                    </a:ext>
                  </a:extLst>
                </a:gridCol>
                <a:gridCol w="471814">
                  <a:extLst>
                    <a:ext uri="{9D8B030D-6E8A-4147-A177-3AD203B41FA5}">
                      <a16:colId xmlns:a16="http://schemas.microsoft.com/office/drawing/2014/main" val="509475233"/>
                    </a:ext>
                  </a:extLst>
                </a:gridCol>
                <a:gridCol w="364206">
                  <a:extLst>
                    <a:ext uri="{9D8B030D-6E8A-4147-A177-3AD203B41FA5}">
                      <a16:colId xmlns:a16="http://schemas.microsoft.com/office/drawing/2014/main" val="921916373"/>
                    </a:ext>
                  </a:extLst>
                </a:gridCol>
                <a:gridCol w="574454">
                  <a:extLst>
                    <a:ext uri="{9D8B030D-6E8A-4147-A177-3AD203B41FA5}">
                      <a16:colId xmlns:a16="http://schemas.microsoft.com/office/drawing/2014/main" val="3158298503"/>
                    </a:ext>
                  </a:extLst>
                </a:gridCol>
                <a:gridCol w="1825176">
                  <a:extLst>
                    <a:ext uri="{9D8B030D-6E8A-4147-A177-3AD203B41FA5}">
                      <a16:colId xmlns:a16="http://schemas.microsoft.com/office/drawing/2014/main" val="776145328"/>
                    </a:ext>
                  </a:extLst>
                </a:gridCol>
                <a:gridCol w="755731">
                  <a:extLst>
                    <a:ext uri="{9D8B030D-6E8A-4147-A177-3AD203B41FA5}">
                      <a16:colId xmlns:a16="http://schemas.microsoft.com/office/drawing/2014/main" val="4171948003"/>
                    </a:ext>
                  </a:extLst>
                </a:gridCol>
                <a:gridCol w="418011">
                  <a:extLst>
                    <a:ext uri="{9D8B030D-6E8A-4147-A177-3AD203B41FA5}">
                      <a16:colId xmlns:a16="http://schemas.microsoft.com/office/drawing/2014/main" val="2502725625"/>
                    </a:ext>
                  </a:extLst>
                </a:gridCol>
                <a:gridCol w="378279">
                  <a:extLst>
                    <a:ext uri="{9D8B030D-6E8A-4147-A177-3AD203B41FA5}">
                      <a16:colId xmlns:a16="http://schemas.microsoft.com/office/drawing/2014/main" val="3958498829"/>
                    </a:ext>
                  </a:extLst>
                </a:gridCol>
                <a:gridCol w="611703">
                  <a:extLst>
                    <a:ext uri="{9D8B030D-6E8A-4147-A177-3AD203B41FA5}">
                      <a16:colId xmlns:a16="http://schemas.microsoft.com/office/drawing/2014/main" val="2380882735"/>
                    </a:ext>
                  </a:extLst>
                </a:gridCol>
                <a:gridCol w="1759785">
                  <a:extLst>
                    <a:ext uri="{9D8B030D-6E8A-4147-A177-3AD203B41FA5}">
                      <a16:colId xmlns:a16="http://schemas.microsoft.com/office/drawing/2014/main" val="1325601144"/>
                    </a:ext>
                  </a:extLst>
                </a:gridCol>
                <a:gridCol w="821950">
                  <a:extLst>
                    <a:ext uri="{9D8B030D-6E8A-4147-A177-3AD203B41FA5}">
                      <a16:colId xmlns:a16="http://schemas.microsoft.com/office/drawing/2014/main" val="2919423222"/>
                    </a:ext>
                  </a:extLst>
                </a:gridCol>
                <a:gridCol w="586042">
                  <a:extLst>
                    <a:ext uri="{9D8B030D-6E8A-4147-A177-3AD203B41FA5}">
                      <a16:colId xmlns:a16="http://schemas.microsoft.com/office/drawing/2014/main" val="671688240"/>
                    </a:ext>
                  </a:extLst>
                </a:gridCol>
              </a:tblGrid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Rory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794812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18395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Antony O'S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03755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Douglas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416693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Elim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 W-H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052853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Milan E-MCK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Alwina Maria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759656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Lucia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25261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Maddison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L-M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51546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Jorja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Mateusz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191434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Matilda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97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6th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73841"/>
            <a:ext cx="4861251" cy="137982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8DC03F3-DE98-4C06-B0B3-DE9606198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175129"/>
              </p:ext>
            </p:extLst>
          </p:nvPr>
        </p:nvGraphicFramePr>
        <p:xfrm>
          <a:off x="296985" y="1672492"/>
          <a:ext cx="11731615" cy="3419740"/>
        </p:xfrm>
        <a:graphic>
          <a:graphicData uri="http://schemas.openxmlformats.org/drawingml/2006/table">
            <a:tbl>
              <a:tblPr firstRow="1" firstCol="1" bandRow="1"/>
              <a:tblGrid>
                <a:gridCol w="465191">
                  <a:extLst>
                    <a:ext uri="{9D8B030D-6E8A-4147-A177-3AD203B41FA5}">
                      <a16:colId xmlns:a16="http://schemas.microsoft.com/office/drawing/2014/main" val="2070423270"/>
                    </a:ext>
                  </a:extLst>
                </a:gridCol>
                <a:gridCol w="1994863">
                  <a:extLst>
                    <a:ext uri="{9D8B030D-6E8A-4147-A177-3AD203B41FA5}">
                      <a16:colId xmlns:a16="http://schemas.microsoft.com/office/drawing/2014/main" val="1163901585"/>
                    </a:ext>
                  </a:extLst>
                </a:gridCol>
                <a:gridCol w="704410">
                  <a:extLst>
                    <a:ext uri="{9D8B030D-6E8A-4147-A177-3AD203B41FA5}">
                      <a16:colId xmlns:a16="http://schemas.microsoft.com/office/drawing/2014/main" val="3540066181"/>
                    </a:ext>
                  </a:extLst>
                </a:gridCol>
                <a:gridCol w="471814">
                  <a:extLst>
                    <a:ext uri="{9D8B030D-6E8A-4147-A177-3AD203B41FA5}">
                      <a16:colId xmlns:a16="http://schemas.microsoft.com/office/drawing/2014/main" val="787626294"/>
                    </a:ext>
                  </a:extLst>
                </a:gridCol>
                <a:gridCol w="364207">
                  <a:extLst>
                    <a:ext uri="{9D8B030D-6E8A-4147-A177-3AD203B41FA5}">
                      <a16:colId xmlns:a16="http://schemas.microsoft.com/office/drawing/2014/main" val="3028938958"/>
                    </a:ext>
                  </a:extLst>
                </a:gridCol>
                <a:gridCol w="574454">
                  <a:extLst>
                    <a:ext uri="{9D8B030D-6E8A-4147-A177-3AD203B41FA5}">
                      <a16:colId xmlns:a16="http://schemas.microsoft.com/office/drawing/2014/main" val="3212593047"/>
                    </a:ext>
                  </a:extLst>
                </a:gridCol>
                <a:gridCol w="1825176">
                  <a:extLst>
                    <a:ext uri="{9D8B030D-6E8A-4147-A177-3AD203B41FA5}">
                      <a16:colId xmlns:a16="http://schemas.microsoft.com/office/drawing/2014/main" val="437021538"/>
                    </a:ext>
                  </a:extLst>
                </a:gridCol>
                <a:gridCol w="755731">
                  <a:extLst>
                    <a:ext uri="{9D8B030D-6E8A-4147-A177-3AD203B41FA5}">
                      <a16:colId xmlns:a16="http://schemas.microsoft.com/office/drawing/2014/main" val="3730993762"/>
                    </a:ext>
                  </a:extLst>
                </a:gridCol>
                <a:gridCol w="418010">
                  <a:extLst>
                    <a:ext uri="{9D8B030D-6E8A-4147-A177-3AD203B41FA5}">
                      <a16:colId xmlns:a16="http://schemas.microsoft.com/office/drawing/2014/main" val="2039442975"/>
                    </a:ext>
                  </a:extLst>
                </a:gridCol>
                <a:gridCol w="378279">
                  <a:extLst>
                    <a:ext uri="{9D8B030D-6E8A-4147-A177-3AD203B41FA5}">
                      <a16:colId xmlns:a16="http://schemas.microsoft.com/office/drawing/2014/main" val="2350535291"/>
                    </a:ext>
                  </a:extLst>
                </a:gridCol>
                <a:gridCol w="611703">
                  <a:extLst>
                    <a:ext uri="{9D8B030D-6E8A-4147-A177-3AD203B41FA5}">
                      <a16:colId xmlns:a16="http://schemas.microsoft.com/office/drawing/2014/main" val="2432520887"/>
                    </a:ext>
                  </a:extLst>
                </a:gridCol>
                <a:gridCol w="1759785">
                  <a:extLst>
                    <a:ext uri="{9D8B030D-6E8A-4147-A177-3AD203B41FA5}">
                      <a16:colId xmlns:a16="http://schemas.microsoft.com/office/drawing/2014/main" val="1851056166"/>
                    </a:ext>
                  </a:extLst>
                </a:gridCol>
                <a:gridCol w="821950">
                  <a:extLst>
                    <a:ext uri="{9D8B030D-6E8A-4147-A177-3AD203B41FA5}">
                      <a16:colId xmlns:a16="http://schemas.microsoft.com/office/drawing/2014/main" val="2060270532"/>
                    </a:ext>
                  </a:extLst>
                </a:gridCol>
                <a:gridCol w="586042">
                  <a:extLst>
                    <a:ext uri="{9D8B030D-6E8A-4147-A177-3AD203B41FA5}">
                      <a16:colId xmlns:a16="http://schemas.microsoft.com/office/drawing/2014/main" val="3747058508"/>
                    </a:ext>
                  </a:extLst>
                </a:gridCol>
              </a:tblGrid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Yastin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Coby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221903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260627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986634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875125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O'N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811951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Moheez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54630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819167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740537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99586"/>
                  </a:ext>
                </a:extLst>
              </a:tr>
              <a:tr h="3419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821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6th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73841"/>
            <a:ext cx="4861251" cy="1379822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F8E97E-11A8-4C52-91B5-0902EA960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788315"/>
              </p:ext>
            </p:extLst>
          </p:nvPr>
        </p:nvGraphicFramePr>
        <p:xfrm>
          <a:off x="320431" y="1888787"/>
          <a:ext cx="11731616" cy="3203440"/>
        </p:xfrm>
        <a:graphic>
          <a:graphicData uri="http://schemas.openxmlformats.org/drawingml/2006/table">
            <a:tbl>
              <a:tblPr firstRow="1" firstCol="1" bandRow="1"/>
              <a:tblGrid>
                <a:gridCol w="465192">
                  <a:extLst>
                    <a:ext uri="{9D8B030D-6E8A-4147-A177-3AD203B41FA5}">
                      <a16:colId xmlns:a16="http://schemas.microsoft.com/office/drawing/2014/main" val="2682366059"/>
                    </a:ext>
                  </a:extLst>
                </a:gridCol>
                <a:gridCol w="1994863">
                  <a:extLst>
                    <a:ext uri="{9D8B030D-6E8A-4147-A177-3AD203B41FA5}">
                      <a16:colId xmlns:a16="http://schemas.microsoft.com/office/drawing/2014/main" val="3191303643"/>
                    </a:ext>
                  </a:extLst>
                </a:gridCol>
                <a:gridCol w="704410">
                  <a:extLst>
                    <a:ext uri="{9D8B030D-6E8A-4147-A177-3AD203B41FA5}">
                      <a16:colId xmlns:a16="http://schemas.microsoft.com/office/drawing/2014/main" val="1179187633"/>
                    </a:ext>
                  </a:extLst>
                </a:gridCol>
                <a:gridCol w="471814">
                  <a:extLst>
                    <a:ext uri="{9D8B030D-6E8A-4147-A177-3AD203B41FA5}">
                      <a16:colId xmlns:a16="http://schemas.microsoft.com/office/drawing/2014/main" val="2421294087"/>
                    </a:ext>
                  </a:extLst>
                </a:gridCol>
                <a:gridCol w="364206">
                  <a:extLst>
                    <a:ext uri="{9D8B030D-6E8A-4147-A177-3AD203B41FA5}">
                      <a16:colId xmlns:a16="http://schemas.microsoft.com/office/drawing/2014/main" val="874940700"/>
                    </a:ext>
                  </a:extLst>
                </a:gridCol>
                <a:gridCol w="574454">
                  <a:extLst>
                    <a:ext uri="{9D8B030D-6E8A-4147-A177-3AD203B41FA5}">
                      <a16:colId xmlns:a16="http://schemas.microsoft.com/office/drawing/2014/main" val="2092095327"/>
                    </a:ext>
                  </a:extLst>
                </a:gridCol>
                <a:gridCol w="1825176">
                  <a:extLst>
                    <a:ext uri="{9D8B030D-6E8A-4147-A177-3AD203B41FA5}">
                      <a16:colId xmlns:a16="http://schemas.microsoft.com/office/drawing/2014/main" val="2175987711"/>
                    </a:ext>
                  </a:extLst>
                </a:gridCol>
                <a:gridCol w="755731">
                  <a:extLst>
                    <a:ext uri="{9D8B030D-6E8A-4147-A177-3AD203B41FA5}">
                      <a16:colId xmlns:a16="http://schemas.microsoft.com/office/drawing/2014/main" val="2829763615"/>
                    </a:ext>
                  </a:extLst>
                </a:gridCol>
                <a:gridCol w="418011">
                  <a:extLst>
                    <a:ext uri="{9D8B030D-6E8A-4147-A177-3AD203B41FA5}">
                      <a16:colId xmlns:a16="http://schemas.microsoft.com/office/drawing/2014/main" val="841609321"/>
                    </a:ext>
                  </a:extLst>
                </a:gridCol>
                <a:gridCol w="378279">
                  <a:extLst>
                    <a:ext uri="{9D8B030D-6E8A-4147-A177-3AD203B41FA5}">
                      <a16:colId xmlns:a16="http://schemas.microsoft.com/office/drawing/2014/main" val="1244453360"/>
                    </a:ext>
                  </a:extLst>
                </a:gridCol>
                <a:gridCol w="611703">
                  <a:extLst>
                    <a:ext uri="{9D8B030D-6E8A-4147-A177-3AD203B41FA5}">
                      <a16:colId xmlns:a16="http://schemas.microsoft.com/office/drawing/2014/main" val="984136978"/>
                    </a:ext>
                  </a:extLst>
                </a:gridCol>
                <a:gridCol w="1759785">
                  <a:extLst>
                    <a:ext uri="{9D8B030D-6E8A-4147-A177-3AD203B41FA5}">
                      <a16:colId xmlns:a16="http://schemas.microsoft.com/office/drawing/2014/main" val="4236404077"/>
                    </a:ext>
                  </a:extLst>
                </a:gridCol>
                <a:gridCol w="821950">
                  <a:extLst>
                    <a:ext uri="{9D8B030D-6E8A-4147-A177-3AD203B41FA5}">
                      <a16:colId xmlns:a16="http://schemas.microsoft.com/office/drawing/2014/main" val="515877919"/>
                    </a:ext>
                  </a:extLst>
                </a:gridCol>
                <a:gridCol w="586042">
                  <a:extLst>
                    <a:ext uri="{9D8B030D-6E8A-4147-A177-3AD203B41FA5}">
                      <a16:colId xmlns:a16="http://schemas.microsoft.com/office/drawing/2014/main" val="4123584804"/>
                    </a:ext>
                  </a:extLst>
                </a:gridCol>
              </a:tblGrid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Annabelle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Tawana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521951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538245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Hugo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David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17244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MCD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Sinead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198350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MCN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Sebastian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354483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Liam MCL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O'N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590372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Maks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287426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Millissa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Toni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003296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Kai-Mason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953643"/>
                  </a:ext>
                </a:extLst>
              </a:tr>
              <a:tr h="320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Lacie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Myles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640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6th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73841"/>
            <a:ext cx="4861251" cy="137982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5825F7-37F4-43A2-815C-D5D39CC00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44159"/>
              </p:ext>
            </p:extLst>
          </p:nvPr>
        </p:nvGraphicFramePr>
        <p:xfrm>
          <a:off x="230192" y="1641231"/>
          <a:ext cx="11731612" cy="3450990"/>
        </p:xfrm>
        <a:graphic>
          <a:graphicData uri="http://schemas.openxmlformats.org/drawingml/2006/table">
            <a:tbl>
              <a:tblPr firstRow="1" firstCol="1" bandRow="1"/>
              <a:tblGrid>
                <a:gridCol w="465191">
                  <a:extLst>
                    <a:ext uri="{9D8B030D-6E8A-4147-A177-3AD203B41FA5}">
                      <a16:colId xmlns:a16="http://schemas.microsoft.com/office/drawing/2014/main" val="1725286956"/>
                    </a:ext>
                  </a:extLst>
                </a:gridCol>
                <a:gridCol w="1994862">
                  <a:extLst>
                    <a:ext uri="{9D8B030D-6E8A-4147-A177-3AD203B41FA5}">
                      <a16:colId xmlns:a16="http://schemas.microsoft.com/office/drawing/2014/main" val="3941708629"/>
                    </a:ext>
                  </a:extLst>
                </a:gridCol>
                <a:gridCol w="704409">
                  <a:extLst>
                    <a:ext uri="{9D8B030D-6E8A-4147-A177-3AD203B41FA5}">
                      <a16:colId xmlns:a16="http://schemas.microsoft.com/office/drawing/2014/main" val="838019189"/>
                    </a:ext>
                  </a:extLst>
                </a:gridCol>
                <a:gridCol w="471815">
                  <a:extLst>
                    <a:ext uri="{9D8B030D-6E8A-4147-A177-3AD203B41FA5}">
                      <a16:colId xmlns:a16="http://schemas.microsoft.com/office/drawing/2014/main" val="2457449250"/>
                    </a:ext>
                  </a:extLst>
                </a:gridCol>
                <a:gridCol w="364206">
                  <a:extLst>
                    <a:ext uri="{9D8B030D-6E8A-4147-A177-3AD203B41FA5}">
                      <a16:colId xmlns:a16="http://schemas.microsoft.com/office/drawing/2014/main" val="1427685108"/>
                    </a:ext>
                  </a:extLst>
                </a:gridCol>
                <a:gridCol w="574454">
                  <a:extLst>
                    <a:ext uri="{9D8B030D-6E8A-4147-A177-3AD203B41FA5}">
                      <a16:colId xmlns:a16="http://schemas.microsoft.com/office/drawing/2014/main" val="3830249890"/>
                    </a:ext>
                  </a:extLst>
                </a:gridCol>
                <a:gridCol w="1825176">
                  <a:extLst>
                    <a:ext uri="{9D8B030D-6E8A-4147-A177-3AD203B41FA5}">
                      <a16:colId xmlns:a16="http://schemas.microsoft.com/office/drawing/2014/main" val="1259153424"/>
                    </a:ext>
                  </a:extLst>
                </a:gridCol>
                <a:gridCol w="755731">
                  <a:extLst>
                    <a:ext uri="{9D8B030D-6E8A-4147-A177-3AD203B41FA5}">
                      <a16:colId xmlns:a16="http://schemas.microsoft.com/office/drawing/2014/main" val="3533397014"/>
                    </a:ext>
                  </a:extLst>
                </a:gridCol>
                <a:gridCol w="418010">
                  <a:extLst>
                    <a:ext uri="{9D8B030D-6E8A-4147-A177-3AD203B41FA5}">
                      <a16:colId xmlns:a16="http://schemas.microsoft.com/office/drawing/2014/main" val="2380438045"/>
                    </a:ext>
                  </a:extLst>
                </a:gridCol>
                <a:gridCol w="378279">
                  <a:extLst>
                    <a:ext uri="{9D8B030D-6E8A-4147-A177-3AD203B41FA5}">
                      <a16:colId xmlns:a16="http://schemas.microsoft.com/office/drawing/2014/main" val="2582960167"/>
                    </a:ext>
                  </a:extLst>
                </a:gridCol>
                <a:gridCol w="611702">
                  <a:extLst>
                    <a:ext uri="{9D8B030D-6E8A-4147-A177-3AD203B41FA5}">
                      <a16:colId xmlns:a16="http://schemas.microsoft.com/office/drawing/2014/main" val="1488275476"/>
                    </a:ext>
                  </a:extLst>
                </a:gridCol>
                <a:gridCol w="1759784">
                  <a:extLst>
                    <a:ext uri="{9D8B030D-6E8A-4147-A177-3AD203B41FA5}">
                      <a16:colId xmlns:a16="http://schemas.microsoft.com/office/drawing/2014/main" val="616143702"/>
                    </a:ext>
                  </a:extLst>
                </a:gridCol>
                <a:gridCol w="821950">
                  <a:extLst>
                    <a:ext uri="{9D8B030D-6E8A-4147-A177-3AD203B41FA5}">
                      <a16:colId xmlns:a16="http://schemas.microsoft.com/office/drawing/2014/main" val="2113174589"/>
                    </a:ext>
                  </a:extLst>
                </a:gridCol>
                <a:gridCol w="586043">
                  <a:extLst>
                    <a:ext uri="{9D8B030D-6E8A-4147-A177-3AD203B41FA5}">
                      <a16:colId xmlns:a16="http://schemas.microsoft.com/office/drawing/2014/main" val="495753848"/>
                    </a:ext>
                  </a:extLst>
                </a:gridCol>
              </a:tblGrid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Lili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Dhinoshan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651719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Justina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852922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MCA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192865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Mason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069519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Haris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B-O'C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MCV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9654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Ella-Mae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121227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Cerys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152091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826580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Lyla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G-S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200477"/>
                  </a:ext>
                </a:extLst>
              </a:tr>
              <a:tr h="3450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Jason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Skye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17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6th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73841"/>
            <a:ext cx="4861251" cy="1379822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0E4E584-762A-4651-B05F-101D62A3A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56837"/>
              </p:ext>
            </p:extLst>
          </p:nvPr>
        </p:nvGraphicFramePr>
        <p:xfrm>
          <a:off x="336062" y="1766277"/>
          <a:ext cx="11625743" cy="3325940"/>
        </p:xfrm>
        <a:graphic>
          <a:graphicData uri="http://schemas.openxmlformats.org/drawingml/2006/table">
            <a:tbl>
              <a:tblPr firstRow="1" firstCol="1" bandRow="1"/>
              <a:tblGrid>
                <a:gridCol w="460994">
                  <a:extLst>
                    <a:ext uri="{9D8B030D-6E8A-4147-A177-3AD203B41FA5}">
                      <a16:colId xmlns:a16="http://schemas.microsoft.com/office/drawing/2014/main" val="2354675149"/>
                    </a:ext>
                  </a:extLst>
                </a:gridCol>
                <a:gridCol w="1976860">
                  <a:extLst>
                    <a:ext uri="{9D8B030D-6E8A-4147-A177-3AD203B41FA5}">
                      <a16:colId xmlns:a16="http://schemas.microsoft.com/office/drawing/2014/main" val="3552941285"/>
                    </a:ext>
                  </a:extLst>
                </a:gridCol>
                <a:gridCol w="698053">
                  <a:extLst>
                    <a:ext uri="{9D8B030D-6E8A-4147-A177-3AD203B41FA5}">
                      <a16:colId xmlns:a16="http://schemas.microsoft.com/office/drawing/2014/main" val="2774447296"/>
                    </a:ext>
                  </a:extLst>
                </a:gridCol>
                <a:gridCol w="467556">
                  <a:extLst>
                    <a:ext uri="{9D8B030D-6E8A-4147-A177-3AD203B41FA5}">
                      <a16:colId xmlns:a16="http://schemas.microsoft.com/office/drawing/2014/main" val="242814375"/>
                    </a:ext>
                  </a:extLst>
                </a:gridCol>
                <a:gridCol w="360920">
                  <a:extLst>
                    <a:ext uri="{9D8B030D-6E8A-4147-A177-3AD203B41FA5}">
                      <a16:colId xmlns:a16="http://schemas.microsoft.com/office/drawing/2014/main" val="460819685"/>
                    </a:ext>
                  </a:extLst>
                </a:gridCol>
                <a:gridCol w="569270">
                  <a:extLst>
                    <a:ext uri="{9D8B030D-6E8A-4147-A177-3AD203B41FA5}">
                      <a16:colId xmlns:a16="http://schemas.microsoft.com/office/drawing/2014/main" val="2927734519"/>
                    </a:ext>
                  </a:extLst>
                </a:gridCol>
                <a:gridCol w="1808705">
                  <a:extLst>
                    <a:ext uri="{9D8B030D-6E8A-4147-A177-3AD203B41FA5}">
                      <a16:colId xmlns:a16="http://schemas.microsoft.com/office/drawing/2014/main" val="445586036"/>
                    </a:ext>
                  </a:extLst>
                </a:gridCol>
                <a:gridCol w="748911">
                  <a:extLst>
                    <a:ext uri="{9D8B030D-6E8A-4147-A177-3AD203B41FA5}">
                      <a16:colId xmlns:a16="http://schemas.microsoft.com/office/drawing/2014/main" val="1457515696"/>
                    </a:ext>
                  </a:extLst>
                </a:gridCol>
                <a:gridCol w="414238">
                  <a:extLst>
                    <a:ext uri="{9D8B030D-6E8A-4147-A177-3AD203B41FA5}">
                      <a16:colId xmlns:a16="http://schemas.microsoft.com/office/drawing/2014/main" val="2959857664"/>
                    </a:ext>
                  </a:extLst>
                </a:gridCol>
                <a:gridCol w="374865">
                  <a:extLst>
                    <a:ext uri="{9D8B030D-6E8A-4147-A177-3AD203B41FA5}">
                      <a16:colId xmlns:a16="http://schemas.microsoft.com/office/drawing/2014/main" val="1142894627"/>
                    </a:ext>
                  </a:extLst>
                </a:gridCol>
                <a:gridCol w="606183">
                  <a:extLst>
                    <a:ext uri="{9D8B030D-6E8A-4147-A177-3AD203B41FA5}">
                      <a16:colId xmlns:a16="http://schemas.microsoft.com/office/drawing/2014/main" val="3250303546"/>
                    </a:ext>
                  </a:extLst>
                </a:gridCol>
                <a:gridCol w="1874128">
                  <a:extLst>
                    <a:ext uri="{9D8B030D-6E8A-4147-A177-3AD203B41FA5}">
                      <a16:colId xmlns:a16="http://schemas.microsoft.com/office/drawing/2014/main" val="3810549115"/>
                    </a:ext>
                  </a:extLst>
                </a:gridCol>
                <a:gridCol w="684307">
                  <a:extLst>
                    <a:ext uri="{9D8B030D-6E8A-4147-A177-3AD203B41FA5}">
                      <a16:colId xmlns:a16="http://schemas.microsoft.com/office/drawing/2014/main" val="595371011"/>
                    </a:ext>
                  </a:extLst>
                </a:gridCol>
                <a:gridCol w="580753">
                  <a:extLst>
                    <a:ext uri="{9D8B030D-6E8A-4147-A177-3AD203B41FA5}">
                      <a16:colId xmlns:a16="http://schemas.microsoft.com/office/drawing/2014/main" val="3994779714"/>
                    </a:ext>
                  </a:extLst>
                </a:gridCol>
              </a:tblGrid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Natasha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Sonar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347169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Sumit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478528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Jayden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238000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 Jay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Dominic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039310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Saghar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S-L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Thomas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652947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Richard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Ashleigh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Preston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320543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2748913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MCL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Rakeem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787652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Christopher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707563"/>
                  </a:ext>
                </a:extLst>
              </a:tr>
              <a:tr h="332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Fineness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Faye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12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914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Top Achievement Points Leader Board Year 7 Week beginning 6th February  </vt:lpstr>
      <vt:lpstr>Top Achievement Points Leader Board Year 8 Week beginning 6th February  </vt:lpstr>
      <vt:lpstr>Top Achievement Points Leader Board Year 9 Week beginning 6th February  </vt:lpstr>
      <vt:lpstr>Top Achievement Points Leader Board Year 10 Week beginning 6th February  </vt:lpstr>
      <vt:lpstr>Top Achievement Points Leader Board Year 11 Week beginning 6th February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Rothwellka</cp:lastModifiedBy>
  <cp:revision>115</cp:revision>
  <dcterms:created xsi:type="dcterms:W3CDTF">2022-09-06T12:24:28Z</dcterms:created>
  <dcterms:modified xsi:type="dcterms:W3CDTF">2023-02-14T12:58:27Z</dcterms:modified>
</cp:coreProperties>
</file>