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2" r:id="rId2"/>
    <p:sldId id="283" r:id="rId3"/>
    <p:sldId id="284" r:id="rId4"/>
    <p:sldId id="285" r:id="rId5"/>
    <p:sldId id="28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Shaw" userId="39170147-2795-46e4-b594-7643cd643062" providerId="ADAL" clId="{C27E1D61-B68B-4074-8EE9-F5AFC3ACED27}"/>
    <pc:docChg chg="undo custSel addSld delSld modSld">
      <pc:chgData name="Danny Shaw" userId="39170147-2795-46e4-b594-7643cd643062" providerId="ADAL" clId="{C27E1D61-B68B-4074-8EE9-F5AFC3ACED27}" dt="2023-01-16T13:26:23.900" v="995" actId="207"/>
      <pc:docMkLst>
        <pc:docMk/>
      </pc:docMkLst>
    </pc:docChg>
  </pc:docChgLst>
  <pc:docChgLst>
    <pc:chgData name="Danny Shaw" userId="39170147-2795-46e4-b594-7643cd643062" providerId="ADAL" clId="{B01E3D84-D2F7-434B-8859-49006D30ED0C}"/>
    <pc:docChg chg="undo custSel addSld delSld modSld">
      <pc:chgData name="Danny Shaw" userId="39170147-2795-46e4-b594-7643cd643062" providerId="ADAL" clId="{B01E3D84-D2F7-434B-8859-49006D30ED0C}" dt="2023-01-19T15:07:41.450" v="265" actId="20577"/>
      <pc:docMkLst>
        <pc:docMk/>
      </pc:docMkLst>
      <pc:sldChg chg="addSp delSp modSp del">
        <pc:chgData name="Danny Shaw" userId="39170147-2795-46e4-b594-7643cd643062" providerId="ADAL" clId="{B01E3D84-D2F7-434B-8859-49006D30ED0C}" dt="2023-01-19T14:15:54.789" v="86" actId="2696"/>
        <pc:sldMkLst>
          <pc:docMk/>
          <pc:sldMk cId="1545949905" sldId="281"/>
        </pc:sldMkLst>
        <pc:spChg chg="mod">
          <ac:chgData name="Danny Shaw" userId="39170147-2795-46e4-b594-7643cd643062" providerId="ADAL" clId="{B01E3D84-D2F7-434B-8859-49006D30ED0C}" dt="2023-01-19T13:56:34.321" v="61" actId="115"/>
          <ac:spMkLst>
            <pc:docMk/>
            <pc:sldMk cId="1545949905" sldId="281"/>
            <ac:spMk id="10" creationId="{9EA9D699-A0DE-45FC-86E7-2829DEBACF12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1" creationId="{7BF3A77A-3C1E-4C37-A1AD-82B77BB3041B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2" creationId="{40F22745-D943-4186-80E7-E9DD198909C3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3" creationId="{91C20EE8-D983-49CA-A1B2-B10BAA95A6A2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4" creationId="{03451022-61B6-457C-BB3C-EEFA287C919D}"/>
          </ac:spMkLst>
        </pc:spChg>
        <pc:spChg chg="del">
          <ac:chgData name="Danny Shaw" userId="39170147-2795-46e4-b594-7643cd643062" providerId="ADAL" clId="{B01E3D84-D2F7-434B-8859-49006D30ED0C}" dt="2023-01-19T13:56:02.976" v="43" actId="478"/>
          <ac:spMkLst>
            <pc:docMk/>
            <pc:sldMk cId="1545949905" sldId="281"/>
            <ac:spMk id="15" creationId="{865D7BD6-8B5A-44CB-B66C-49CA1179405E}"/>
          </ac:spMkLst>
        </pc:spChg>
        <pc:spChg chg="del">
          <ac:chgData name="Danny Shaw" userId="39170147-2795-46e4-b594-7643cd643062" providerId="ADAL" clId="{B01E3D84-D2F7-434B-8859-49006D30ED0C}" dt="2023-01-19T13:55:25.198" v="3" actId="478"/>
          <ac:spMkLst>
            <pc:docMk/>
            <pc:sldMk cId="1545949905" sldId="281"/>
            <ac:spMk id="21" creationId="{F4AD02CF-1752-4B07-9EAD-80C78C0E6537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2" creationId="{5AB7C37B-569C-4D97-A120-695D86FBD9CC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3" creationId="{28268F51-4C44-4BDA-B6CB-085B4D3476D9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4" creationId="{872B33F0-EEFE-4D43-92AB-1BF3A14B23DA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5" creationId="{BE7872CF-200B-4390-9789-958A0A23B60D}"/>
          </ac:spMkLst>
        </pc:spChg>
        <pc:spChg chg="del">
          <ac:chgData name="Danny Shaw" userId="39170147-2795-46e4-b594-7643cd643062" providerId="ADAL" clId="{B01E3D84-D2F7-434B-8859-49006D30ED0C}" dt="2023-01-19T13:55:23.561" v="2" actId="478"/>
          <ac:spMkLst>
            <pc:docMk/>
            <pc:sldMk cId="1545949905" sldId="281"/>
            <ac:spMk id="26" creationId="{8CE81B7F-85BF-4FD5-9BA0-C9BA540C8C51}"/>
          </ac:spMkLst>
        </pc:spChg>
        <pc:spChg chg="add mod">
          <ac:chgData name="Danny Shaw" userId="39170147-2795-46e4-b594-7643cd643062" providerId="ADAL" clId="{B01E3D84-D2F7-434B-8859-49006D30ED0C}" dt="2023-01-19T13:56:28.085" v="60" actId="1076"/>
          <ac:spMkLst>
            <pc:docMk/>
            <pc:sldMk cId="1545949905" sldId="281"/>
            <ac:spMk id="27" creationId="{DF53F0AE-1A0C-4EC0-92B7-2B87D1378355}"/>
          </ac:spMkLst>
        </pc:spChg>
        <pc:graphicFrameChg chg="add del mod">
          <ac:chgData name="Danny Shaw" userId="39170147-2795-46e4-b594-7643cd643062" providerId="ADAL" clId="{B01E3D84-D2F7-434B-8859-49006D30ED0C}" dt="2023-01-19T14:02:34.530" v="65"/>
          <ac:graphicFrameMkLst>
            <pc:docMk/>
            <pc:sldMk cId="1545949905" sldId="281"/>
            <ac:graphicFrameMk id="2" creationId="{365F90A0-60D2-4E2C-8CBD-FEB67ABD6D8D}"/>
          </ac:graphicFrameMkLst>
        </pc:graphicFrame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4" creationId="{0EF13218-0ABD-462D-9B01-90ADF99C0296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5" creationId="{0E53D23A-6E84-4CFC-824E-841307089407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6" creationId="{D01821AF-53C4-4137-9E88-94CB4C7E87EB}"/>
          </ac:picMkLst>
        </pc:picChg>
        <pc:picChg chg="del">
          <ac:chgData name="Danny Shaw" userId="39170147-2795-46e4-b594-7643cd643062" providerId="ADAL" clId="{B01E3D84-D2F7-434B-8859-49006D30ED0C}" dt="2023-01-19T13:55:57.903" v="41" actId="478"/>
          <ac:picMkLst>
            <pc:docMk/>
            <pc:sldMk cId="1545949905" sldId="281"/>
            <ac:picMk id="7" creationId="{F5345241-EA84-446B-BABE-EE29FCD4CEE0}"/>
          </ac:picMkLst>
        </pc:picChg>
        <pc:picChg chg="del">
          <ac:chgData name="Danny Shaw" userId="39170147-2795-46e4-b594-7643cd643062" providerId="ADAL" clId="{B01E3D84-D2F7-434B-8859-49006D30ED0C}" dt="2023-01-19T13:55:58.543" v="42" actId="478"/>
          <ac:picMkLst>
            <pc:docMk/>
            <pc:sldMk cId="1545949905" sldId="281"/>
            <ac:picMk id="8" creationId="{894D4D62-BED2-49ED-9D57-942ADC77310A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6" creationId="{FC8D1737-431B-4AFF-854E-20D7D826718D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7" creationId="{27901567-EFF6-46FC-ACE5-D930A60C3BF2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8" creationId="{D8D825B5-C0BD-4E20-AC29-FA7B9F373AB2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19" creationId="{5CD33BBE-EAE1-4375-B1A5-68A0E6860AB7}"/>
          </ac:picMkLst>
        </pc:picChg>
        <pc:picChg chg="del">
          <ac:chgData name="Danny Shaw" userId="39170147-2795-46e4-b594-7643cd643062" providerId="ADAL" clId="{B01E3D84-D2F7-434B-8859-49006D30ED0C}" dt="2023-01-19T13:55:23.561" v="2" actId="478"/>
          <ac:picMkLst>
            <pc:docMk/>
            <pc:sldMk cId="1545949905" sldId="281"/>
            <ac:picMk id="20" creationId="{99FDDA74-0982-4104-B487-E080D1B94F81}"/>
          </ac:picMkLst>
        </pc:picChg>
      </pc:sldChg>
      <pc:sldChg chg="addSp delSp modSp add">
        <pc:chgData name="Danny Shaw" userId="39170147-2795-46e4-b594-7643cd643062" providerId="ADAL" clId="{B01E3D84-D2F7-434B-8859-49006D30ED0C}" dt="2023-01-19T14:39:52.097" v="237" actId="1076"/>
        <pc:sldMkLst>
          <pc:docMk/>
          <pc:sldMk cId="2821370536" sldId="282"/>
        </pc:sldMkLst>
        <pc:spChg chg="add del">
          <ac:chgData name="Danny Shaw" userId="39170147-2795-46e4-b594-7643cd643062" providerId="ADAL" clId="{B01E3D84-D2F7-434B-8859-49006D30ED0C}" dt="2023-01-19T14:28:51.037" v="184"/>
          <ac:spMkLst>
            <pc:docMk/>
            <pc:sldMk cId="2821370536" sldId="282"/>
            <ac:spMk id="5" creationId="{ED7EB1F8-AB14-4A3E-A615-C5D8B8B3F7A9}"/>
          </ac:spMkLst>
        </pc:spChg>
        <pc:spChg chg="mod">
          <ac:chgData name="Danny Shaw" userId="39170147-2795-46e4-b594-7643cd643062" providerId="ADAL" clId="{B01E3D84-D2F7-434B-8859-49006D30ED0C}" dt="2023-01-19T14:16:42.373" v="106" actId="20577"/>
          <ac:spMkLst>
            <pc:docMk/>
            <pc:sldMk cId="2821370536" sldId="282"/>
            <ac:spMk id="9" creationId="{4F620723-28F3-4867-A79B-5A5FC609B5F3}"/>
          </ac:spMkLst>
        </pc:spChg>
        <pc:spChg chg="mod">
          <ac:chgData name="Danny Shaw" userId="39170147-2795-46e4-b594-7643cd643062" providerId="ADAL" clId="{B01E3D84-D2F7-434B-8859-49006D30ED0C}" dt="2023-01-19T14:39:46.709" v="235" actId="113"/>
          <ac:spMkLst>
            <pc:docMk/>
            <pc:sldMk cId="2821370536" sldId="282"/>
            <ac:spMk id="10" creationId="{9EA9D699-A0DE-45FC-86E7-2829DEBACF12}"/>
          </ac:spMkLst>
        </pc:spChg>
        <pc:spChg chg="add del">
          <ac:chgData name="Danny Shaw" userId="39170147-2795-46e4-b594-7643cd643062" providerId="ADAL" clId="{B01E3D84-D2F7-434B-8859-49006D30ED0C}" dt="2023-01-19T14:36:13.884" v="200"/>
          <ac:spMkLst>
            <pc:docMk/>
            <pc:sldMk cId="2821370536" sldId="282"/>
            <ac:spMk id="12" creationId="{3DEBA851-DAA4-469F-A4C3-7BE6455DAA20}"/>
          </ac:spMkLst>
        </pc:spChg>
        <pc:spChg chg="mod">
          <ac:chgData name="Danny Shaw" userId="39170147-2795-46e4-b594-7643cd643062" providerId="ADAL" clId="{B01E3D84-D2F7-434B-8859-49006D30ED0C}" dt="2023-01-19T14:39:34.914" v="231" actId="1076"/>
          <ac:spMkLst>
            <pc:docMk/>
            <pc:sldMk cId="2821370536" sldId="282"/>
            <ac:spMk id="27" creationId="{DF53F0AE-1A0C-4EC0-92B7-2B87D1378355}"/>
          </ac:spMkLst>
        </pc:spChg>
        <pc:graphicFrameChg chg="add del">
          <ac:chgData name="Danny Shaw" userId="39170147-2795-46e4-b594-7643cd643062" providerId="ADAL" clId="{B01E3D84-D2F7-434B-8859-49006D30ED0C}" dt="2023-01-19T14:20:48.955" v="163"/>
          <ac:graphicFrameMkLst>
            <pc:docMk/>
            <pc:sldMk cId="2821370536" sldId="282"/>
            <ac:graphicFrameMk id="2" creationId="{C2945C33-A46C-47A8-AC50-102BE29EECC8}"/>
          </ac:graphicFrameMkLst>
        </pc:graphicFrameChg>
        <pc:graphicFrameChg chg="del mod modGraphic">
          <ac:chgData name="Danny Shaw" userId="39170147-2795-46e4-b594-7643cd643062" providerId="ADAL" clId="{B01E3D84-D2F7-434B-8859-49006D30ED0C}" dt="2023-01-19T14:28:08.953" v="180" actId="478"/>
          <ac:graphicFrameMkLst>
            <pc:docMk/>
            <pc:sldMk cId="2821370536" sldId="282"/>
            <ac:graphicFrameMk id="3" creationId="{50749589-3992-4B1A-98B8-2C9BBA2AFC27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28:48.805" v="182"/>
          <ac:graphicFrameMkLst>
            <pc:docMk/>
            <pc:sldMk cId="2821370536" sldId="282"/>
            <ac:graphicFrameMk id="4" creationId="{BA576B58-C5FA-4C80-9F48-529ADD4A420B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28:55.171" v="186"/>
          <ac:graphicFrameMkLst>
            <pc:docMk/>
            <pc:sldMk cId="2821370536" sldId="282"/>
            <ac:graphicFrameMk id="6" creationId="{93283E55-9225-4D33-AB52-DEE54A9D680C}"/>
          </ac:graphicFrameMkLst>
        </pc:graphicFrameChg>
        <pc:graphicFrameChg chg="add del mod">
          <ac:chgData name="Danny Shaw" userId="39170147-2795-46e4-b594-7643cd643062" providerId="ADAL" clId="{B01E3D84-D2F7-434B-8859-49006D30ED0C}" dt="2023-01-19T14:31:07.857" v="192"/>
          <ac:graphicFrameMkLst>
            <pc:docMk/>
            <pc:sldMk cId="2821370536" sldId="282"/>
            <ac:graphicFrameMk id="8" creationId="{F4ED1A77-C15A-45E2-8A18-0496A36DD305}"/>
          </ac:graphicFrameMkLst>
        </pc:graphicFrameChg>
        <pc:graphicFrameChg chg="add del">
          <ac:chgData name="Danny Shaw" userId="39170147-2795-46e4-b594-7643cd643062" providerId="ADAL" clId="{B01E3D84-D2F7-434B-8859-49006D30ED0C}" dt="2023-01-19T14:36:34.211" v="208"/>
          <ac:graphicFrameMkLst>
            <pc:docMk/>
            <pc:sldMk cId="2821370536" sldId="282"/>
            <ac:graphicFrameMk id="15" creationId="{6065BFC7-3B45-4820-9B9F-56EE36523A59}"/>
          </ac:graphicFrameMkLst>
        </pc:graphicFrameChg>
        <pc:picChg chg="add del mod">
          <ac:chgData name="Danny Shaw" userId="39170147-2795-46e4-b594-7643cd643062" providerId="ADAL" clId="{B01E3D84-D2F7-434B-8859-49006D30ED0C}" dt="2023-01-19T14:29:20.192" v="190" actId="478"/>
          <ac:picMkLst>
            <pc:docMk/>
            <pc:sldMk cId="2821370536" sldId="282"/>
            <ac:picMk id="7" creationId="{B49ACFB9-D17D-4DE0-9DD7-89905CB9CA91}"/>
          </ac:picMkLst>
        </pc:picChg>
        <pc:picChg chg="add del mod">
          <ac:chgData name="Danny Shaw" userId="39170147-2795-46e4-b594-7643cd643062" providerId="ADAL" clId="{B01E3D84-D2F7-434B-8859-49006D30ED0C}" dt="2023-01-19T14:31:13.604" v="198"/>
          <ac:picMkLst>
            <pc:docMk/>
            <pc:sldMk cId="2821370536" sldId="282"/>
            <ac:picMk id="11" creationId="{263CFFAE-80CA-4EFB-95B3-5CBEF308F109}"/>
          </ac:picMkLst>
        </pc:picChg>
        <pc:picChg chg="add del mod">
          <ac:chgData name="Danny Shaw" userId="39170147-2795-46e4-b594-7643cd643062" providerId="ADAL" clId="{B01E3D84-D2F7-434B-8859-49006D30ED0C}" dt="2023-01-19T14:36:29.135" v="205" actId="478"/>
          <ac:picMkLst>
            <pc:docMk/>
            <pc:sldMk cId="2821370536" sldId="282"/>
            <ac:picMk id="13" creationId="{539A9435-5B9D-4DC2-925F-AA1BFD2EF8A3}"/>
          </ac:picMkLst>
        </pc:picChg>
        <pc:picChg chg="add del mod">
          <ac:chgData name="Danny Shaw" userId="39170147-2795-46e4-b594-7643cd643062" providerId="ADAL" clId="{B01E3D84-D2F7-434B-8859-49006D30ED0C}" dt="2023-01-19T14:39:13.207" v="212" actId="478"/>
          <ac:picMkLst>
            <pc:docMk/>
            <pc:sldMk cId="2821370536" sldId="282"/>
            <ac:picMk id="14" creationId="{E4B52D1A-467B-40A1-BF59-D6ABC4EB6575}"/>
          </ac:picMkLst>
        </pc:picChg>
        <pc:picChg chg="add mod">
          <ac:chgData name="Danny Shaw" userId="39170147-2795-46e4-b594-7643cd643062" providerId="ADAL" clId="{B01E3D84-D2F7-434B-8859-49006D30ED0C}" dt="2023-01-19T14:39:52.097" v="237" actId="1076"/>
          <ac:picMkLst>
            <pc:docMk/>
            <pc:sldMk cId="2821370536" sldId="282"/>
            <ac:picMk id="16" creationId="{B515972D-8909-4A8A-87B8-BC07FB2E085D}"/>
          </ac:picMkLst>
        </pc:picChg>
      </pc:sldChg>
      <pc:sldChg chg="addSp delSp modSp add del">
        <pc:chgData name="Danny Shaw" userId="39170147-2795-46e4-b594-7643cd643062" providerId="ADAL" clId="{B01E3D84-D2F7-434B-8859-49006D30ED0C}" dt="2023-01-19T15:07:29.111" v="258" actId="478"/>
        <pc:sldMkLst>
          <pc:docMk/>
          <pc:sldMk cId="2431769563" sldId="283"/>
        </pc:sldMkLst>
        <pc:spChg chg="mod">
          <ac:chgData name="Danny Shaw" userId="39170147-2795-46e4-b594-7643cd643062" providerId="ADAL" clId="{B01E3D84-D2F7-434B-8859-49006D30ED0C}" dt="2023-01-19T14:40:03.050" v="240" actId="20577"/>
          <ac:spMkLst>
            <pc:docMk/>
            <pc:sldMk cId="2431769563" sldId="283"/>
            <ac:spMk id="27" creationId="{DF53F0AE-1A0C-4EC0-92B7-2B87D1378355}"/>
          </ac:spMkLst>
        </pc:spChg>
        <pc:graphicFrameChg chg="add del">
          <ac:chgData name="Danny Shaw" userId="39170147-2795-46e4-b594-7643cd643062" providerId="ADAL" clId="{B01E3D84-D2F7-434B-8859-49006D30ED0C}" dt="2023-01-19T14:49:44.630" v="243"/>
          <ac:graphicFrameMkLst>
            <pc:docMk/>
            <pc:sldMk cId="2431769563" sldId="283"/>
            <ac:graphicFrameMk id="2" creationId="{228B98A4-46BD-463E-ABDD-369C8B8FA300}"/>
          </ac:graphicFrameMkLst>
        </pc:graphicFrameChg>
        <pc:picChg chg="add del mod">
          <ac:chgData name="Danny Shaw" userId="39170147-2795-46e4-b594-7643cd643062" providerId="ADAL" clId="{B01E3D84-D2F7-434B-8859-49006D30ED0C}" dt="2023-01-19T15:07:29.111" v="258" actId="478"/>
          <ac:picMkLst>
            <pc:docMk/>
            <pc:sldMk cId="2431769563" sldId="283"/>
            <ac:picMk id="3" creationId="{93605C1D-5B8C-4D72-BE98-6EFBC6E1D340}"/>
          </ac:picMkLst>
        </pc:picChg>
        <pc:picChg chg="del">
          <ac:chgData name="Danny Shaw" userId="39170147-2795-46e4-b594-7643cd643062" providerId="ADAL" clId="{B01E3D84-D2F7-434B-8859-49006D30ED0C}" dt="2023-01-19T14:40:07.125" v="241" actId="478"/>
          <ac:picMkLst>
            <pc:docMk/>
            <pc:sldMk cId="2431769563" sldId="283"/>
            <ac:picMk id="16" creationId="{B515972D-8909-4A8A-87B8-BC07FB2E085D}"/>
          </ac:picMkLst>
        </pc:picChg>
      </pc:sldChg>
      <pc:sldChg chg="addSp delSp modSp add del">
        <pc:chgData name="Danny Shaw" userId="39170147-2795-46e4-b594-7643cd643062" providerId="ADAL" clId="{B01E3D84-D2F7-434B-8859-49006D30ED0C}" dt="2023-01-19T15:07:01.536" v="255" actId="2696"/>
        <pc:sldMkLst>
          <pc:docMk/>
          <pc:sldMk cId="3040209323" sldId="284"/>
        </pc:sldMkLst>
        <pc:spChg chg="del">
          <ac:chgData name="Danny Shaw" userId="39170147-2795-46e4-b594-7643cd643062" providerId="ADAL" clId="{B01E3D84-D2F7-434B-8859-49006D30ED0C}" dt="2023-01-19T15:04:14.743" v="249" actId="478"/>
          <ac:spMkLst>
            <pc:docMk/>
            <pc:sldMk cId="3040209323" sldId="284"/>
            <ac:spMk id="2" creationId="{1F5AAAFC-B8C5-4B8F-97CD-7F45FB69E339}"/>
          </ac:spMkLst>
        </pc:spChg>
        <pc:spChg chg="del">
          <ac:chgData name="Danny Shaw" userId="39170147-2795-46e4-b594-7643cd643062" providerId="ADAL" clId="{B01E3D84-D2F7-434B-8859-49006D30ED0C}" dt="2023-01-19T15:04:14.743" v="249" actId="478"/>
          <ac:spMkLst>
            <pc:docMk/>
            <pc:sldMk cId="3040209323" sldId="284"/>
            <ac:spMk id="3" creationId="{B3FAAF24-EF94-441B-84DD-1FCE5D732D42}"/>
          </ac:spMkLst>
        </pc:spChg>
        <pc:picChg chg="add mod">
          <ac:chgData name="Danny Shaw" userId="39170147-2795-46e4-b594-7643cd643062" providerId="ADAL" clId="{B01E3D84-D2F7-434B-8859-49006D30ED0C}" dt="2023-01-19T15:05:11.385" v="254" actId="1076"/>
          <ac:picMkLst>
            <pc:docMk/>
            <pc:sldMk cId="3040209323" sldId="284"/>
            <ac:picMk id="4" creationId="{744382F4-866B-4081-8D7D-587CE43C11BC}"/>
          </ac:picMkLst>
        </pc:picChg>
      </pc:sldChg>
      <pc:sldChg chg="modSp add">
        <pc:chgData name="Danny Shaw" userId="39170147-2795-46e4-b594-7643cd643062" providerId="ADAL" clId="{B01E3D84-D2F7-434B-8859-49006D30ED0C}" dt="2023-01-19T15:07:33.340" v="260" actId="20577"/>
        <pc:sldMkLst>
          <pc:docMk/>
          <pc:sldMk cId="4231269499" sldId="284"/>
        </pc:sldMkLst>
        <pc:spChg chg="mod">
          <ac:chgData name="Danny Shaw" userId="39170147-2795-46e4-b594-7643cd643062" providerId="ADAL" clId="{B01E3D84-D2F7-434B-8859-49006D30ED0C}" dt="2023-01-19T15:07:33.340" v="260" actId="20577"/>
          <ac:spMkLst>
            <pc:docMk/>
            <pc:sldMk cId="4231269499" sldId="284"/>
            <ac:spMk id="27" creationId="{DF53F0AE-1A0C-4EC0-92B7-2B87D1378355}"/>
          </ac:spMkLst>
        </pc:spChg>
      </pc:sldChg>
      <pc:sldChg chg="modSp add">
        <pc:chgData name="Danny Shaw" userId="39170147-2795-46e4-b594-7643cd643062" providerId="ADAL" clId="{B01E3D84-D2F7-434B-8859-49006D30ED0C}" dt="2023-01-19T15:07:36.926" v="263" actId="20577"/>
        <pc:sldMkLst>
          <pc:docMk/>
          <pc:sldMk cId="1645905749" sldId="285"/>
        </pc:sldMkLst>
        <pc:spChg chg="mod">
          <ac:chgData name="Danny Shaw" userId="39170147-2795-46e4-b594-7643cd643062" providerId="ADAL" clId="{B01E3D84-D2F7-434B-8859-49006D30ED0C}" dt="2023-01-19T15:07:36.926" v="263" actId="20577"/>
          <ac:spMkLst>
            <pc:docMk/>
            <pc:sldMk cId="1645905749" sldId="285"/>
            <ac:spMk id="27" creationId="{DF53F0AE-1A0C-4EC0-92B7-2B87D1378355}"/>
          </ac:spMkLst>
        </pc:spChg>
      </pc:sldChg>
      <pc:sldChg chg="modSp add">
        <pc:chgData name="Danny Shaw" userId="39170147-2795-46e4-b594-7643cd643062" providerId="ADAL" clId="{B01E3D84-D2F7-434B-8859-49006D30ED0C}" dt="2023-01-19T15:07:41.450" v="265" actId="20577"/>
        <pc:sldMkLst>
          <pc:docMk/>
          <pc:sldMk cId="3998441480" sldId="286"/>
        </pc:sldMkLst>
        <pc:spChg chg="mod">
          <ac:chgData name="Danny Shaw" userId="39170147-2795-46e4-b594-7643cd643062" providerId="ADAL" clId="{B01E3D84-D2F7-434B-8859-49006D30ED0C}" dt="2023-01-19T15:07:41.450" v="265" actId="20577"/>
          <ac:spMkLst>
            <pc:docMk/>
            <pc:sldMk cId="3998441480" sldId="286"/>
            <ac:spMk id="27" creationId="{DF53F0AE-1A0C-4EC0-92B7-2B87D137835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F6ECB-C524-4284-B9A1-DF9C03F2A129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EDABF-442E-4F90-8DCD-5790306AF8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65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984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97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33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7368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37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8965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178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1617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74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18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984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D185C2-91CE-4AE8-B27A-DB28BF6426B0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27/03/2023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C26A2F-1299-4C14-B80B-90F100F0318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50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7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20th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0BC47B1-064E-409A-B5B0-F42D37FB5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140682"/>
              </p:ext>
            </p:extLst>
          </p:nvPr>
        </p:nvGraphicFramePr>
        <p:xfrm>
          <a:off x="230193" y="1625599"/>
          <a:ext cx="11731613" cy="3466630"/>
        </p:xfrm>
        <a:graphic>
          <a:graphicData uri="http://schemas.openxmlformats.org/drawingml/2006/table">
            <a:tbl>
              <a:tblPr firstRow="1" firstCol="1" bandRow="1"/>
              <a:tblGrid>
                <a:gridCol w="465192">
                  <a:extLst>
                    <a:ext uri="{9D8B030D-6E8A-4147-A177-3AD203B41FA5}">
                      <a16:colId xmlns:a16="http://schemas.microsoft.com/office/drawing/2014/main" val="93136431"/>
                    </a:ext>
                  </a:extLst>
                </a:gridCol>
                <a:gridCol w="1994863">
                  <a:extLst>
                    <a:ext uri="{9D8B030D-6E8A-4147-A177-3AD203B41FA5}">
                      <a16:colId xmlns:a16="http://schemas.microsoft.com/office/drawing/2014/main" val="2071916689"/>
                    </a:ext>
                  </a:extLst>
                </a:gridCol>
                <a:gridCol w="704409">
                  <a:extLst>
                    <a:ext uri="{9D8B030D-6E8A-4147-A177-3AD203B41FA5}">
                      <a16:colId xmlns:a16="http://schemas.microsoft.com/office/drawing/2014/main" val="3190312172"/>
                    </a:ext>
                  </a:extLst>
                </a:gridCol>
                <a:gridCol w="471814">
                  <a:extLst>
                    <a:ext uri="{9D8B030D-6E8A-4147-A177-3AD203B41FA5}">
                      <a16:colId xmlns:a16="http://schemas.microsoft.com/office/drawing/2014/main" val="748810787"/>
                    </a:ext>
                  </a:extLst>
                </a:gridCol>
                <a:gridCol w="364207">
                  <a:extLst>
                    <a:ext uri="{9D8B030D-6E8A-4147-A177-3AD203B41FA5}">
                      <a16:colId xmlns:a16="http://schemas.microsoft.com/office/drawing/2014/main" val="2566163037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962470318"/>
                    </a:ext>
                  </a:extLst>
                </a:gridCol>
                <a:gridCol w="1825176">
                  <a:extLst>
                    <a:ext uri="{9D8B030D-6E8A-4147-A177-3AD203B41FA5}">
                      <a16:colId xmlns:a16="http://schemas.microsoft.com/office/drawing/2014/main" val="1412091541"/>
                    </a:ext>
                  </a:extLst>
                </a:gridCol>
                <a:gridCol w="755730">
                  <a:extLst>
                    <a:ext uri="{9D8B030D-6E8A-4147-A177-3AD203B41FA5}">
                      <a16:colId xmlns:a16="http://schemas.microsoft.com/office/drawing/2014/main" val="3656433270"/>
                    </a:ext>
                  </a:extLst>
                </a:gridCol>
                <a:gridCol w="418010">
                  <a:extLst>
                    <a:ext uri="{9D8B030D-6E8A-4147-A177-3AD203B41FA5}">
                      <a16:colId xmlns:a16="http://schemas.microsoft.com/office/drawing/2014/main" val="1936577253"/>
                    </a:ext>
                  </a:extLst>
                </a:gridCol>
                <a:gridCol w="378279">
                  <a:extLst>
                    <a:ext uri="{9D8B030D-6E8A-4147-A177-3AD203B41FA5}">
                      <a16:colId xmlns:a16="http://schemas.microsoft.com/office/drawing/2014/main" val="485996792"/>
                    </a:ext>
                  </a:extLst>
                </a:gridCol>
                <a:gridCol w="611703">
                  <a:extLst>
                    <a:ext uri="{9D8B030D-6E8A-4147-A177-3AD203B41FA5}">
                      <a16:colId xmlns:a16="http://schemas.microsoft.com/office/drawing/2014/main" val="4264009857"/>
                    </a:ext>
                  </a:extLst>
                </a:gridCol>
                <a:gridCol w="1759784">
                  <a:extLst>
                    <a:ext uri="{9D8B030D-6E8A-4147-A177-3AD203B41FA5}">
                      <a16:colId xmlns:a16="http://schemas.microsoft.com/office/drawing/2014/main" val="1943656395"/>
                    </a:ext>
                  </a:extLst>
                </a:gridCol>
                <a:gridCol w="821950">
                  <a:extLst>
                    <a:ext uri="{9D8B030D-6E8A-4147-A177-3AD203B41FA5}">
                      <a16:colId xmlns:a16="http://schemas.microsoft.com/office/drawing/2014/main" val="1538667487"/>
                    </a:ext>
                  </a:extLst>
                </a:gridCol>
                <a:gridCol w="586042">
                  <a:extLst>
                    <a:ext uri="{9D8B030D-6E8A-4147-A177-3AD203B41FA5}">
                      <a16:colId xmlns:a16="http://schemas.microsoft.com/office/drawing/2014/main" val="2629222811"/>
                    </a:ext>
                  </a:extLst>
                </a:gridCol>
              </a:tblGrid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Sean L-M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Lexii R-HE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Emilie-Paige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878519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Matilda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TK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Aleena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3322592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James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Haadiya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023642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3769912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Aiden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Willow O'S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035305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Ryan B- O'C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925661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Zara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Maddison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Mia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739583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Raphael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Jorja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Tyler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3742545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Oscar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Luthando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Samuel 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8562435"/>
                  </a:ext>
                </a:extLst>
              </a:tr>
              <a:tr h="3466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Grace 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Orla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Lexi Z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3611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1370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8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20th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BF924C1-7888-4F4F-944F-AAEC579641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295090"/>
              </p:ext>
            </p:extLst>
          </p:nvPr>
        </p:nvGraphicFramePr>
        <p:xfrm>
          <a:off x="328246" y="1609969"/>
          <a:ext cx="11633557" cy="3482260"/>
        </p:xfrm>
        <a:graphic>
          <a:graphicData uri="http://schemas.openxmlformats.org/drawingml/2006/table">
            <a:tbl>
              <a:tblPr firstRow="1" firstCol="1" bandRow="1"/>
              <a:tblGrid>
                <a:gridCol w="461304">
                  <a:extLst>
                    <a:ext uri="{9D8B030D-6E8A-4147-A177-3AD203B41FA5}">
                      <a16:colId xmlns:a16="http://schemas.microsoft.com/office/drawing/2014/main" val="2599952904"/>
                    </a:ext>
                  </a:extLst>
                </a:gridCol>
                <a:gridCol w="1978189">
                  <a:extLst>
                    <a:ext uri="{9D8B030D-6E8A-4147-A177-3AD203B41FA5}">
                      <a16:colId xmlns:a16="http://schemas.microsoft.com/office/drawing/2014/main" val="1907705585"/>
                    </a:ext>
                  </a:extLst>
                </a:gridCol>
                <a:gridCol w="698522">
                  <a:extLst>
                    <a:ext uri="{9D8B030D-6E8A-4147-A177-3AD203B41FA5}">
                      <a16:colId xmlns:a16="http://schemas.microsoft.com/office/drawing/2014/main" val="3945368628"/>
                    </a:ext>
                  </a:extLst>
                </a:gridCol>
                <a:gridCol w="467870">
                  <a:extLst>
                    <a:ext uri="{9D8B030D-6E8A-4147-A177-3AD203B41FA5}">
                      <a16:colId xmlns:a16="http://schemas.microsoft.com/office/drawing/2014/main" val="827882738"/>
                    </a:ext>
                  </a:extLst>
                </a:gridCol>
                <a:gridCol w="361163">
                  <a:extLst>
                    <a:ext uri="{9D8B030D-6E8A-4147-A177-3AD203B41FA5}">
                      <a16:colId xmlns:a16="http://schemas.microsoft.com/office/drawing/2014/main" val="3601180284"/>
                    </a:ext>
                  </a:extLst>
                </a:gridCol>
                <a:gridCol w="569653">
                  <a:extLst>
                    <a:ext uri="{9D8B030D-6E8A-4147-A177-3AD203B41FA5}">
                      <a16:colId xmlns:a16="http://schemas.microsoft.com/office/drawing/2014/main" val="1566857105"/>
                    </a:ext>
                  </a:extLst>
                </a:gridCol>
                <a:gridCol w="1809921">
                  <a:extLst>
                    <a:ext uri="{9D8B030D-6E8A-4147-A177-3AD203B41FA5}">
                      <a16:colId xmlns:a16="http://schemas.microsoft.com/office/drawing/2014/main" val="3360951582"/>
                    </a:ext>
                  </a:extLst>
                </a:gridCol>
                <a:gridCol w="749414">
                  <a:extLst>
                    <a:ext uri="{9D8B030D-6E8A-4147-A177-3AD203B41FA5}">
                      <a16:colId xmlns:a16="http://schemas.microsoft.com/office/drawing/2014/main" val="594300441"/>
                    </a:ext>
                  </a:extLst>
                </a:gridCol>
                <a:gridCol w="414516">
                  <a:extLst>
                    <a:ext uri="{9D8B030D-6E8A-4147-A177-3AD203B41FA5}">
                      <a16:colId xmlns:a16="http://schemas.microsoft.com/office/drawing/2014/main" val="939152258"/>
                    </a:ext>
                  </a:extLst>
                </a:gridCol>
                <a:gridCol w="375117">
                  <a:extLst>
                    <a:ext uri="{9D8B030D-6E8A-4147-A177-3AD203B41FA5}">
                      <a16:colId xmlns:a16="http://schemas.microsoft.com/office/drawing/2014/main" val="2711363194"/>
                    </a:ext>
                  </a:extLst>
                </a:gridCol>
                <a:gridCol w="606590">
                  <a:extLst>
                    <a:ext uri="{9D8B030D-6E8A-4147-A177-3AD203B41FA5}">
                      <a16:colId xmlns:a16="http://schemas.microsoft.com/office/drawing/2014/main" val="2643101816"/>
                    </a:ext>
                  </a:extLst>
                </a:gridCol>
                <a:gridCol w="1745075">
                  <a:extLst>
                    <a:ext uri="{9D8B030D-6E8A-4147-A177-3AD203B41FA5}">
                      <a16:colId xmlns:a16="http://schemas.microsoft.com/office/drawing/2014/main" val="156048608"/>
                    </a:ext>
                  </a:extLst>
                </a:gridCol>
                <a:gridCol w="815080">
                  <a:extLst>
                    <a:ext uri="{9D8B030D-6E8A-4147-A177-3AD203B41FA5}">
                      <a16:colId xmlns:a16="http://schemas.microsoft.com/office/drawing/2014/main" val="4235499498"/>
                    </a:ext>
                  </a:extLst>
                </a:gridCol>
                <a:gridCol w="581143">
                  <a:extLst>
                    <a:ext uri="{9D8B030D-6E8A-4147-A177-3AD203B41FA5}">
                      <a16:colId xmlns:a16="http://schemas.microsoft.com/office/drawing/2014/main" val="3962235166"/>
                    </a:ext>
                  </a:extLst>
                </a:gridCol>
              </a:tblGrid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Ria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28671"/>
                  </a:ext>
                </a:extLst>
              </a:tr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Harriet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590473"/>
                  </a:ext>
                </a:extLst>
              </a:tr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Peggy L-F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Logan H-MI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216174"/>
                  </a:ext>
                </a:extLst>
              </a:tr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Ceira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MCD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Katie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178592"/>
                  </a:ext>
                </a:extLst>
              </a:tr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Yahya A-A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Max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395770"/>
                  </a:ext>
                </a:extLst>
              </a:tr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Ollie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Matthew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487723"/>
                  </a:ext>
                </a:extLst>
              </a:tr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Zack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565576"/>
                  </a:ext>
                </a:extLst>
              </a:tr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Taylor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Joseph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279323"/>
                  </a:ext>
                </a:extLst>
              </a:tr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Muhammed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8260950"/>
                  </a:ext>
                </a:extLst>
              </a:tr>
              <a:tr h="348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K'zyo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7415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7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9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20th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204DFB-B33A-4E03-A2AF-185870E20B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346422"/>
              </p:ext>
            </p:extLst>
          </p:nvPr>
        </p:nvGraphicFramePr>
        <p:xfrm>
          <a:off x="289169" y="1625600"/>
          <a:ext cx="11731615" cy="3466620"/>
        </p:xfrm>
        <a:graphic>
          <a:graphicData uri="http://schemas.openxmlformats.org/drawingml/2006/table">
            <a:tbl>
              <a:tblPr firstRow="1" firstCol="1" bandRow="1"/>
              <a:tblGrid>
                <a:gridCol w="465191">
                  <a:extLst>
                    <a:ext uri="{9D8B030D-6E8A-4147-A177-3AD203B41FA5}">
                      <a16:colId xmlns:a16="http://schemas.microsoft.com/office/drawing/2014/main" val="3934368070"/>
                    </a:ext>
                  </a:extLst>
                </a:gridCol>
                <a:gridCol w="1994863">
                  <a:extLst>
                    <a:ext uri="{9D8B030D-6E8A-4147-A177-3AD203B41FA5}">
                      <a16:colId xmlns:a16="http://schemas.microsoft.com/office/drawing/2014/main" val="426462435"/>
                    </a:ext>
                  </a:extLst>
                </a:gridCol>
                <a:gridCol w="704410">
                  <a:extLst>
                    <a:ext uri="{9D8B030D-6E8A-4147-A177-3AD203B41FA5}">
                      <a16:colId xmlns:a16="http://schemas.microsoft.com/office/drawing/2014/main" val="3351124196"/>
                    </a:ext>
                  </a:extLst>
                </a:gridCol>
                <a:gridCol w="471814">
                  <a:extLst>
                    <a:ext uri="{9D8B030D-6E8A-4147-A177-3AD203B41FA5}">
                      <a16:colId xmlns:a16="http://schemas.microsoft.com/office/drawing/2014/main" val="1352097678"/>
                    </a:ext>
                  </a:extLst>
                </a:gridCol>
                <a:gridCol w="364207">
                  <a:extLst>
                    <a:ext uri="{9D8B030D-6E8A-4147-A177-3AD203B41FA5}">
                      <a16:colId xmlns:a16="http://schemas.microsoft.com/office/drawing/2014/main" val="1809416856"/>
                    </a:ext>
                  </a:extLst>
                </a:gridCol>
                <a:gridCol w="574454">
                  <a:extLst>
                    <a:ext uri="{9D8B030D-6E8A-4147-A177-3AD203B41FA5}">
                      <a16:colId xmlns:a16="http://schemas.microsoft.com/office/drawing/2014/main" val="4258813747"/>
                    </a:ext>
                  </a:extLst>
                </a:gridCol>
                <a:gridCol w="1825176">
                  <a:extLst>
                    <a:ext uri="{9D8B030D-6E8A-4147-A177-3AD203B41FA5}">
                      <a16:colId xmlns:a16="http://schemas.microsoft.com/office/drawing/2014/main" val="586690182"/>
                    </a:ext>
                  </a:extLst>
                </a:gridCol>
                <a:gridCol w="755731">
                  <a:extLst>
                    <a:ext uri="{9D8B030D-6E8A-4147-A177-3AD203B41FA5}">
                      <a16:colId xmlns:a16="http://schemas.microsoft.com/office/drawing/2014/main" val="801357175"/>
                    </a:ext>
                  </a:extLst>
                </a:gridCol>
                <a:gridCol w="418011">
                  <a:extLst>
                    <a:ext uri="{9D8B030D-6E8A-4147-A177-3AD203B41FA5}">
                      <a16:colId xmlns:a16="http://schemas.microsoft.com/office/drawing/2014/main" val="2316778678"/>
                    </a:ext>
                  </a:extLst>
                </a:gridCol>
                <a:gridCol w="378279">
                  <a:extLst>
                    <a:ext uri="{9D8B030D-6E8A-4147-A177-3AD203B41FA5}">
                      <a16:colId xmlns:a16="http://schemas.microsoft.com/office/drawing/2014/main" val="2333827940"/>
                    </a:ext>
                  </a:extLst>
                </a:gridCol>
                <a:gridCol w="611703">
                  <a:extLst>
                    <a:ext uri="{9D8B030D-6E8A-4147-A177-3AD203B41FA5}">
                      <a16:colId xmlns:a16="http://schemas.microsoft.com/office/drawing/2014/main" val="3320719358"/>
                    </a:ext>
                  </a:extLst>
                </a:gridCol>
                <a:gridCol w="1759784">
                  <a:extLst>
                    <a:ext uri="{9D8B030D-6E8A-4147-A177-3AD203B41FA5}">
                      <a16:colId xmlns:a16="http://schemas.microsoft.com/office/drawing/2014/main" val="3084458921"/>
                    </a:ext>
                  </a:extLst>
                </a:gridCol>
                <a:gridCol w="821950">
                  <a:extLst>
                    <a:ext uri="{9D8B030D-6E8A-4147-A177-3AD203B41FA5}">
                      <a16:colId xmlns:a16="http://schemas.microsoft.com/office/drawing/2014/main" val="3319603028"/>
                    </a:ext>
                  </a:extLst>
                </a:gridCol>
                <a:gridCol w="586042">
                  <a:extLst>
                    <a:ext uri="{9D8B030D-6E8A-4147-A177-3AD203B41FA5}">
                      <a16:colId xmlns:a16="http://schemas.microsoft.com/office/drawing/2014/main" val="978517149"/>
                    </a:ext>
                  </a:extLst>
                </a:gridCol>
              </a:tblGrid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Riley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Jack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Layton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10544"/>
                  </a:ext>
                </a:extLst>
              </a:tr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Isaac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Louis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261378"/>
                  </a:ext>
                </a:extLst>
              </a:tr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Micaela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Bailey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4315937"/>
                  </a:ext>
                </a:extLst>
              </a:tr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Scott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Elizabeth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Rubin MCD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4972695"/>
                  </a:ext>
                </a:extLst>
              </a:tr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Connor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Toni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Elliot MCN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7394603"/>
                  </a:ext>
                </a:extLst>
              </a:tr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Kai-Mason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Gabrielle-Rose B-B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904889"/>
                  </a:ext>
                </a:extLst>
              </a:tr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Gethin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Bobby 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Kevin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0488737"/>
                  </a:ext>
                </a:extLst>
              </a:tr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Dereck A-F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Jasmine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Ajay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531891"/>
                  </a:ext>
                </a:extLst>
              </a:tr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Oluebube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Megan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William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717205"/>
                  </a:ext>
                </a:extLst>
              </a:tr>
              <a:tr h="346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Anton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Artur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09M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3647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9355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10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4472C4">
                    <a:lumMod val="75000"/>
                  </a:srgbClr>
                </a:solidFill>
              </a:rPr>
              <a:t>Week beginning 20th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C50B084-0DE8-4959-84DB-0180EC7569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912888"/>
              </p:ext>
            </p:extLst>
          </p:nvPr>
        </p:nvGraphicFramePr>
        <p:xfrm>
          <a:off x="312615" y="1482387"/>
          <a:ext cx="11574588" cy="3609840"/>
        </p:xfrm>
        <a:graphic>
          <a:graphicData uri="http://schemas.openxmlformats.org/drawingml/2006/table">
            <a:tbl>
              <a:tblPr firstRow="1" firstCol="1" bandRow="1"/>
              <a:tblGrid>
                <a:gridCol w="458966">
                  <a:extLst>
                    <a:ext uri="{9D8B030D-6E8A-4147-A177-3AD203B41FA5}">
                      <a16:colId xmlns:a16="http://schemas.microsoft.com/office/drawing/2014/main" val="1292225530"/>
                    </a:ext>
                  </a:extLst>
                </a:gridCol>
                <a:gridCol w="1968162">
                  <a:extLst>
                    <a:ext uri="{9D8B030D-6E8A-4147-A177-3AD203B41FA5}">
                      <a16:colId xmlns:a16="http://schemas.microsoft.com/office/drawing/2014/main" val="2649474034"/>
                    </a:ext>
                  </a:extLst>
                </a:gridCol>
                <a:gridCol w="694981">
                  <a:extLst>
                    <a:ext uri="{9D8B030D-6E8A-4147-A177-3AD203B41FA5}">
                      <a16:colId xmlns:a16="http://schemas.microsoft.com/office/drawing/2014/main" val="2937988967"/>
                    </a:ext>
                  </a:extLst>
                </a:gridCol>
                <a:gridCol w="465499">
                  <a:extLst>
                    <a:ext uri="{9D8B030D-6E8A-4147-A177-3AD203B41FA5}">
                      <a16:colId xmlns:a16="http://schemas.microsoft.com/office/drawing/2014/main" val="11203781"/>
                    </a:ext>
                  </a:extLst>
                </a:gridCol>
                <a:gridCol w="359332">
                  <a:extLst>
                    <a:ext uri="{9D8B030D-6E8A-4147-A177-3AD203B41FA5}">
                      <a16:colId xmlns:a16="http://schemas.microsoft.com/office/drawing/2014/main" val="472935282"/>
                    </a:ext>
                  </a:extLst>
                </a:gridCol>
                <a:gridCol w="566765">
                  <a:extLst>
                    <a:ext uri="{9D8B030D-6E8A-4147-A177-3AD203B41FA5}">
                      <a16:colId xmlns:a16="http://schemas.microsoft.com/office/drawing/2014/main" val="2593393439"/>
                    </a:ext>
                  </a:extLst>
                </a:gridCol>
                <a:gridCol w="1800746">
                  <a:extLst>
                    <a:ext uri="{9D8B030D-6E8A-4147-A177-3AD203B41FA5}">
                      <a16:colId xmlns:a16="http://schemas.microsoft.com/office/drawing/2014/main" val="645924294"/>
                    </a:ext>
                  </a:extLst>
                </a:gridCol>
                <a:gridCol w="745615">
                  <a:extLst>
                    <a:ext uri="{9D8B030D-6E8A-4147-A177-3AD203B41FA5}">
                      <a16:colId xmlns:a16="http://schemas.microsoft.com/office/drawing/2014/main" val="614588475"/>
                    </a:ext>
                  </a:extLst>
                </a:gridCol>
                <a:gridCol w="412415">
                  <a:extLst>
                    <a:ext uri="{9D8B030D-6E8A-4147-A177-3AD203B41FA5}">
                      <a16:colId xmlns:a16="http://schemas.microsoft.com/office/drawing/2014/main" val="415158354"/>
                    </a:ext>
                  </a:extLst>
                </a:gridCol>
                <a:gridCol w="373216">
                  <a:extLst>
                    <a:ext uri="{9D8B030D-6E8A-4147-A177-3AD203B41FA5}">
                      <a16:colId xmlns:a16="http://schemas.microsoft.com/office/drawing/2014/main" val="774126309"/>
                    </a:ext>
                  </a:extLst>
                </a:gridCol>
                <a:gridCol w="603515">
                  <a:extLst>
                    <a:ext uri="{9D8B030D-6E8A-4147-A177-3AD203B41FA5}">
                      <a16:colId xmlns:a16="http://schemas.microsoft.com/office/drawing/2014/main" val="2974763058"/>
                    </a:ext>
                  </a:extLst>
                </a:gridCol>
                <a:gridCol w="1736230">
                  <a:extLst>
                    <a:ext uri="{9D8B030D-6E8A-4147-A177-3AD203B41FA5}">
                      <a16:colId xmlns:a16="http://schemas.microsoft.com/office/drawing/2014/main" val="4040100656"/>
                    </a:ext>
                  </a:extLst>
                </a:gridCol>
                <a:gridCol w="810948">
                  <a:extLst>
                    <a:ext uri="{9D8B030D-6E8A-4147-A177-3AD203B41FA5}">
                      <a16:colId xmlns:a16="http://schemas.microsoft.com/office/drawing/2014/main" val="3281801785"/>
                    </a:ext>
                  </a:extLst>
                </a:gridCol>
                <a:gridCol w="578198">
                  <a:extLst>
                    <a:ext uri="{9D8B030D-6E8A-4147-A177-3AD203B41FA5}">
                      <a16:colId xmlns:a16="http://schemas.microsoft.com/office/drawing/2014/main" val="3751029568"/>
                    </a:ext>
                  </a:extLst>
                </a:gridCol>
              </a:tblGrid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MCV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Liam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0460340"/>
                  </a:ext>
                </a:extLst>
              </a:tr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Yasmine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504542"/>
                  </a:ext>
                </a:extLst>
              </a:tr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Cerys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Rosie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440781"/>
                  </a:ext>
                </a:extLst>
              </a:tr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Krista 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Jessica 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636176"/>
                  </a:ext>
                </a:extLst>
              </a:tr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Lily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Joshua 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0391543"/>
                  </a:ext>
                </a:extLst>
              </a:tr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Justina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42554"/>
                  </a:ext>
                </a:extLst>
              </a:tr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Ethan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995578"/>
                  </a:ext>
                </a:extLst>
              </a:tr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Callum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879960"/>
                  </a:ext>
                </a:extLst>
              </a:tr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568880"/>
                  </a:ext>
                </a:extLst>
              </a:tr>
              <a:tr h="3609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Harrison 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625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79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F620723-28F3-4867-A79B-5A5FC609B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92" y="45117"/>
            <a:ext cx="11731615" cy="1814946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 Achievement Points Leader Board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Year 11</a:t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Week beginning 20th March</a:t>
            </a:r>
            <a:br>
              <a:rPr lang="en-GB" sz="2000" dirty="0">
                <a:solidFill>
                  <a:srgbClr val="7030A0"/>
                </a:solidFill>
              </a:rPr>
            </a:br>
            <a:br>
              <a:rPr lang="en-US" sz="2000" dirty="0">
                <a:solidFill>
                  <a:srgbClr val="7030A0"/>
                </a:solidFill>
              </a:rPr>
            </a:br>
            <a:endParaRPr lang="en-GB" sz="2000" u="sng" dirty="0">
              <a:solidFill>
                <a:srgbClr val="7030A0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29C308E-7BF8-454E-8C21-6D3B2C8FD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553" y="73841"/>
            <a:ext cx="4861251" cy="1379822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01AB71C-5544-4CF5-850F-A195ECC33A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2816266"/>
              </p:ext>
            </p:extLst>
          </p:nvPr>
        </p:nvGraphicFramePr>
        <p:xfrm>
          <a:off x="230192" y="1664677"/>
          <a:ext cx="11789869" cy="3427550"/>
        </p:xfrm>
        <a:graphic>
          <a:graphicData uri="http://schemas.openxmlformats.org/drawingml/2006/table">
            <a:tbl>
              <a:tblPr firstRow="1" firstCol="1" bandRow="1"/>
              <a:tblGrid>
                <a:gridCol w="467502">
                  <a:extLst>
                    <a:ext uri="{9D8B030D-6E8A-4147-A177-3AD203B41FA5}">
                      <a16:colId xmlns:a16="http://schemas.microsoft.com/office/drawing/2014/main" val="3669235131"/>
                    </a:ext>
                  </a:extLst>
                </a:gridCol>
                <a:gridCol w="2004769">
                  <a:extLst>
                    <a:ext uri="{9D8B030D-6E8A-4147-A177-3AD203B41FA5}">
                      <a16:colId xmlns:a16="http://schemas.microsoft.com/office/drawing/2014/main" val="2534641403"/>
                    </a:ext>
                  </a:extLst>
                </a:gridCol>
                <a:gridCol w="707907">
                  <a:extLst>
                    <a:ext uri="{9D8B030D-6E8A-4147-A177-3AD203B41FA5}">
                      <a16:colId xmlns:a16="http://schemas.microsoft.com/office/drawing/2014/main" val="1825309088"/>
                    </a:ext>
                  </a:extLst>
                </a:gridCol>
                <a:gridCol w="474157">
                  <a:extLst>
                    <a:ext uri="{9D8B030D-6E8A-4147-A177-3AD203B41FA5}">
                      <a16:colId xmlns:a16="http://schemas.microsoft.com/office/drawing/2014/main" val="2359374601"/>
                    </a:ext>
                  </a:extLst>
                </a:gridCol>
                <a:gridCol w="366015">
                  <a:extLst>
                    <a:ext uri="{9D8B030D-6E8A-4147-A177-3AD203B41FA5}">
                      <a16:colId xmlns:a16="http://schemas.microsoft.com/office/drawing/2014/main" val="3919817810"/>
                    </a:ext>
                  </a:extLst>
                </a:gridCol>
                <a:gridCol w="577306">
                  <a:extLst>
                    <a:ext uri="{9D8B030D-6E8A-4147-A177-3AD203B41FA5}">
                      <a16:colId xmlns:a16="http://schemas.microsoft.com/office/drawing/2014/main" val="649678673"/>
                    </a:ext>
                  </a:extLst>
                </a:gridCol>
                <a:gridCol w="1834239">
                  <a:extLst>
                    <a:ext uri="{9D8B030D-6E8A-4147-A177-3AD203B41FA5}">
                      <a16:colId xmlns:a16="http://schemas.microsoft.com/office/drawing/2014/main" val="2356543700"/>
                    </a:ext>
                  </a:extLst>
                </a:gridCol>
                <a:gridCol w="759483">
                  <a:extLst>
                    <a:ext uri="{9D8B030D-6E8A-4147-A177-3AD203B41FA5}">
                      <a16:colId xmlns:a16="http://schemas.microsoft.com/office/drawing/2014/main" val="4025406934"/>
                    </a:ext>
                  </a:extLst>
                </a:gridCol>
                <a:gridCol w="420086">
                  <a:extLst>
                    <a:ext uri="{9D8B030D-6E8A-4147-A177-3AD203B41FA5}">
                      <a16:colId xmlns:a16="http://schemas.microsoft.com/office/drawing/2014/main" val="4237169634"/>
                    </a:ext>
                  </a:extLst>
                </a:gridCol>
                <a:gridCol w="380158">
                  <a:extLst>
                    <a:ext uri="{9D8B030D-6E8A-4147-A177-3AD203B41FA5}">
                      <a16:colId xmlns:a16="http://schemas.microsoft.com/office/drawing/2014/main" val="1794984552"/>
                    </a:ext>
                  </a:extLst>
                </a:gridCol>
                <a:gridCol w="981814">
                  <a:extLst>
                    <a:ext uri="{9D8B030D-6E8A-4147-A177-3AD203B41FA5}">
                      <a16:colId xmlns:a16="http://schemas.microsoft.com/office/drawing/2014/main" val="106286285"/>
                    </a:ext>
                  </a:extLst>
                </a:gridCol>
                <a:gridCol w="1401449">
                  <a:extLst>
                    <a:ext uri="{9D8B030D-6E8A-4147-A177-3AD203B41FA5}">
                      <a16:colId xmlns:a16="http://schemas.microsoft.com/office/drawing/2014/main" val="866667005"/>
                    </a:ext>
                  </a:extLst>
                </a:gridCol>
                <a:gridCol w="826031">
                  <a:extLst>
                    <a:ext uri="{9D8B030D-6E8A-4147-A177-3AD203B41FA5}">
                      <a16:colId xmlns:a16="http://schemas.microsoft.com/office/drawing/2014/main" val="2010493438"/>
                    </a:ext>
                  </a:extLst>
                </a:gridCol>
                <a:gridCol w="588953">
                  <a:extLst>
                    <a:ext uri="{9D8B030D-6E8A-4147-A177-3AD203B41FA5}">
                      <a16:colId xmlns:a16="http://schemas.microsoft.com/office/drawing/2014/main" val="4285084773"/>
                    </a:ext>
                  </a:extLst>
                </a:gridCol>
              </a:tblGrid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Fineness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Vincent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5362283"/>
                  </a:ext>
                </a:extLst>
              </a:tr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Presley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Jenson 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24350"/>
                  </a:ext>
                </a:extLst>
              </a:tr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Shane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Daniel 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6321626"/>
                  </a:ext>
                </a:extLst>
              </a:tr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Tyler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Chloe J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618678"/>
                  </a:ext>
                </a:extLst>
              </a:tr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Zahra 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8683233"/>
                  </a:ext>
                </a:extLst>
              </a:tr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Przemyslaw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Kaitlyn 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450585"/>
                  </a:ext>
                </a:extLst>
              </a:tr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Rhys 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Zach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57448"/>
                  </a:ext>
                </a:extLst>
              </a:tr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Amber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Ermis 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60655"/>
                  </a:ext>
                </a:extLst>
              </a:tr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Christian 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Tharentaar 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2340818"/>
                  </a:ext>
                </a:extLst>
              </a:tr>
              <a:tr h="3427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Allie 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11B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411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69966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1289</TotalTime>
  <Words>889</Words>
  <Application>Microsoft Office PowerPoint</Application>
  <PresentationFormat>Widescreen</PresentationFormat>
  <Paragraphs>705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1_Office Theme</vt:lpstr>
      <vt:lpstr>Top Achievement Points Leader Board Year 7 Week beginning 20th March  </vt:lpstr>
      <vt:lpstr>Top Achievement Points Leader Board Year 8 Week beginning 20th March  </vt:lpstr>
      <vt:lpstr>Top Achievement Points Leader Board Year 9 Week beginning 20th March  </vt:lpstr>
      <vt:lpstr>Top Achievement Points Leader Board Year 10 Week beginning 20th March  </vt:lpstr>
      <vt:lpstr>Top Achievement Points Leader Board Year 11 Week beginning 20th March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SLT Operational Briefing</dc:title>
  <dc:creator>CampbellAn</dc:creator>
  <cp:lastModifiedBy>Rothwellka</cp:lastModifiedBy>
  <cp:revision>139</cp:revision>
  <dcterms:created xsi:type="dcterms:W3CDTF">2022-09-06T12:24:28Z</dcterms:created>
  <dcterms:modified xsi:type="dcterms:W3CDTF">2023-03-27T14:53:09Z</dcterms:modified>
</cp:coreProperties>
</file>