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Shaw" userId="39170147-2795-46e4-b594-7643cd643062" providerId="ADAL" clId="{C27E1D61-B68B-4074-8EE9-F5AFC3ACED27}"/>
    <pc:docChg chg="undo custSel addSld delSld modSld">
      <pc:chgData name="Danny Shaw" userId="39170147-2795-46e4-b594-7643cd643062" providerId="ADAL" clId="{C27E1D61-B68B-4074-8EE9-F5AFC3ACED27}" dt="2023-01-16T13:26:23.900" v="995" actId="207"/>
      <pc:docMkLst>
        <pc:docMk/>
      </pc:docMkLst>
    </pc:docChg>
  </pc:docChgLst>
  <pc:docChgLst>
    <pc:chgData name="Danny Shaw" userId="39170147-2795-46e4-b594-7643cd643062" providerId="ADAL" clId="{B01E3D84-D2F7-434B-8859-49006D30ED0C}"/>
    <pc:docChg chg="undo custSel addSld delSld modSld">
      <pc:chgData name="Danny Shaw" userId="39170147-2795-46e4-b594-7643cd643062" providerId="ADAL" clId="{B01E3D84-D2F7-434B-8859-49006D30ED0C}" dt="2023-01-19T15:07:41.450" v="265" actId="20577"/>
      <pc:docMkLst>
        <pc:docMk/>
      </pc:docMkLst>
      <pc:sldChg chg="addSp delSp modSp del">
        <pc:chgData name="Danny Shaw" userId="39170147-2795-46e4-b594-7643cd643062" providerId="ADAL" clId="{B01E3D84-D2F7-434B-8859-49006D30ED0C}" dt="2023-01-19T14:15:54.789" v="86" actId="2696"/>
        <pc:sldMkLst>
          <pc:docMk/>
          <pc:sldMk cId="1545949905" sldId="281"/>
        </pc:sldMkLst>
        <pc:spChg chg="mod">
          <ac:chgData name="Danny Shaw" userId="39170147-2795-46e4-b594-7643cd643062" providerId="ADAL" clId="{B01E3D84-D2F7-434B-8859-49006D30ED0C}" dt="2023-01-19T13:56:34.321" v="61" actId="115"/>
          <ac:spMkLst>
            <pc:docMk/>
            <pc:sldMk cId="1545949905" sldId="281"/>
            <ac:spMk id="10" creationId="{9EA9D699-A0DE-45FC-86E7-2829DEBACF1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1" creationId="{7BF3A77A-3C1E-4C37-A1AD-82B77BB3041B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2" creationId="{40F22745-D943-4186-80E7-E9DD198909C3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3" creationId="{91C20EE8-D983-49CA-A1B2-B10BAA95A6A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4" creationId="{03451022-61B6-457C-BB3C-EEFA287C919D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5" creationId="{865D7BD6-8B5A-44CB-B66C-49CA1179405E}"/>
          </ac:spMkLst>
        </pc:spChg>
        <pc:spChg chg="del">
          <ac:chgData name="Danny Shaw" userId="39170147-2795-46e4-b594-7643cd643062" providerId="ADAL" clId="{B01E3D84-D2F7-434B-8859-49006D30ED0C}" dt="2023-01-19T13:55:25.198" v="3" actId="478"/>
          <ac:spMkLst>
            <pc:docMk/>
            <pc:sldMk cId="1545949905" sldId="281"/>
            <ac:spMk id="21" creationId="{F4AD02CF-1752-4B07-9EAD-80C78C0E6537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2" creationId="{5AB7C37B-569C-4D97-A120-695D86FBD9CC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3" creationId="{28268F51-4C44-4BDA-B6CB-085B4D3476D9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4" creationId="{872B33F0-EEFE-4D43-92AB-1BF3A14B23DA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5" creationId="{BE7872CF-200B-4390-9789-958A0A23B60D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6" creationId="{8CE81B7F-85BF-4FD5-9BA0-C9BA540C8C51}"/>
          </ac:spMkLst>
        </pc:spChg>
        <pc:spChg chg="add mod">
          <ac:chgData name="Danny Shaw" userId="39170147-2795-46e4-b594-7643cd643062" providerId="ADAL" clId="{B01E3D84-D2F7-434B-8859-49006D30ED0C}" dt="2023-01-19T13:56:28.085" v="60" actId="1076"/>
          <ac:spMkLst>
            <pc:docMk/>
            <pc:sldMk cId="1545949905" sldId="281"/>
            <ac:spMk id="27" creationId="{DF53F0AE-1A0C-4EC0-92B7-2B87D1378355}"/>
          </ac:spMkLst>
        </pc:spChg>
        <pc:graphicFrameChg chg="add del mod">
          <ac:chgData name="Danny Shaw" userId="39170147-2795-46e4-b594-7643cd643062" providerId="ADAL" clId="{B01E3D84-D2F7-434B-8859-49006D30ED0C}" dt="2023-01-19T14:02:34.530" v="65"/>
          <ac:graphicFrameMkLst>
            <pc:docMk/>
            <pc:sldMk cId="1545949905" sldId="281"/>
            <ac:graphicFrameMk id="2" creationId="{365F90A0-60D2-4E2C-8CBD-FEB67ABD6D8D}"/>
          </ac:graphicFrameMkLst>
        </pc:graphicFrame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4" creationId="{0EF13218-0ABD-462D-9B01-90ADF99C0296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5" creationId="{0E53D23A-6E84-4CFC-824E-841307089407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6" creationId="{D01821AF-53C4-4137-9E88-94CB4C7E87EB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7" creationId="{F5345241-EA84-446B-BABE-EE29FCD4CEE0}"/>
          </ac:picMkLst>
        </pc:picChg>
        <pc:picChg chg="del">
          <ac:chgData name="Danny Shaw" userId="39170147-2795-46e4-b594-7643cd643062" providerId="ADAL" clId="{B01E3D84-D2F7-434B-8859-49006D30ED0C}" dt="2023-01-19T13:55:58.543" v="42" actId="478"/>
          <ac:picMkLst>
            <pc:docMk/>
            <pc:sldMk cId="1545949905" sldId="281"/>
            <ac:picMk id="8" creationId="{894D4D62-BED2-49ED-9D57-942ADC77310A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6" creationId="{FC8D1737-431B-4AFF-854E-20D7D826718D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7" creationId="{27901567-EFF6-46FC-ACE5-D930A60C3BF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8" creationId="{D8D825B5-C0BD-4E20-AC29-FA7B9F373AB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9" creationId="{5CD33BBE-EAE1-4375-B1A5-68A0E6860AB7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20" creationId="{99FDDA74-0982-4104-B487-E080D1B94F81}"/>
          </ac:picMkLst>
        </pc:picChg>
      </pc:sldChg>
      <pc:sldChg chg="addSp delSp modSp add">
        <pc:chgData name="Danny Shaw" userId="39170147-2795-46e4-b594-7643cd643062" providerId="ADAL" clId="{B01E3D84-D2F7-434B-8859-49006D30ED0C}" dt="2023-01-19T14:39:52.097" v="237" actId="1076"/>
        <pc:sldMkLst>
          <pc:docMk/>
          <pc:sldMk cId="2821370536" sldId="282"/>
        </pc:sldMkLst>
        <pc:spChg chg="add del">
          <ac:chgData name="Danny Shaw" userId="39170147-2795-46e4-b594-7643cd643062" providerId="ADAL" clId="{B01E3D84-D2F7-434B-8859-49006D30ED0C}" dt="2023-01-19T14:28:51.037" v="184"/>
          <ac:spMkLst>
            <pc:docMk/>
            <pc:sldMk cId="2821370536" sldId="282"/>
            <ac:spMk id="5" creationId="{ED7EB1F8-AB14-4A3E-A615-C5D8B8B3F7A9}"/>
          </ac:spMkLst>
        </pc:spChg>
        <pc:spChg chg="mod">
          <ac:chgData name="Danny Shaw" userId="39170147-2795-46e4-b594-7643cd643062" providerId="ADAL" clId="{B01E3D84-D2F7-434B-8859-49006D30ED0C}" dt="2023-01-19T14:16:42.373" v="106" actId="20577"/>
          <ac:spMkLst>
            <pc:docMk/>
            <pc:sldMk cId="2821370536" sldId="282"/>
            <ac:spMk id="9" creationId="{4F620723-28F3-4867-A79B-5A5FC609B5F3}"/>
          </ac:spMkLst>
        </pc:spChg>
        <pc:spChg chg="mod">
          <ac:chgData name="Danny Shaw" userId="39170147-2795-46e4-b594-7643cd643062" providerId="ADAL" clId="{B01E3D84-D2F7-434B-8859-49006D30ED0C}" dt="2023-01-19T14:39:46.709" v="235" actId="113"/>
          <ac:spMkLst>
            <pc:docMk/>
            <pc:sldMk cId="2821370536" sldId="282"/>
            <ac:spMk id="10" creationId="{9EA9D699-A0DE-45FC-86E7-2829DEBACF12}"/>
          </ac:spMkLst>
        </pc:spChg>
        <pc:spChg chg="add del">
          <ac:chgData name="Danny Shaw" userId="39170147-2795-46e4-b594-7643cd643062" providerId="ADAL" clId="{B01E3D84-D2F7-434B-8859-49006D30ED0C}" dt="2023-01-19T14:36:13.884" v="200"/>
          <ac:spMkLst>
            <pc:docMk/>
            <pc:sldMk cId="2821370536" sldId="282"/>
            <ac:spMk id="12" creationId="{3DEBA851-DAA4-469F-A4C3-7BE6455DAA20}"/>
          </ac:spMkLst>
        </pc:spChg>
        <pc:spChg chg="mod">
          <ac:chgData name="Danny Shaw" userId="39170147-2795-46e4-b594-7643cd643062" providerId="ADAL" clId="{B01E3D84-D2F7-434B-8859-49006D30ED0C}" dt="2023-01-19T14:39:34.914" v="231" actId="1076"/>
          <ac:spMkLst>
            <pc:docMk/>
            <pc:sldMk cId="2821370536" sldId="282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20:48.955" v="163"/>
          <ac:graphicFrameMkLst>
            <pc:docMk/>
            <pc:sldMk cId="2821370536" sldId="282"/>
            <ac:graphicFrameMk id="2" creationId="{C2945C33-A46C-47A8-AC50-102BE29EECC8}"/>
          </ac:graphicFrameMkLst>
        </pc:graphicFrameChg>
        <pc:graphicFrameChg chg="del mod modGraphic">
          <ac:chgData name="Danny Shaw" userId="39170147-2795-46e4-b594-7643cd643062" providerId="ADAL" clId="{B01E3D84-D2F7-434B-8859-49006D30ED0C}" dt="2023-01-19T14:28:08.953" v="180" actId="478"/>
          <ac:graphicFrameMkLst>
            <pc:docMk/>
            <pc:sldMk cId="2821370536" sldId="282"/>
            <ac:graphicFrameMk id="3" creationId="{50749589-3992-4B1A-98B8-2C9BBA2AFC27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48.805" v="182"/>
          <ac:graphicFrameMkLst>
            <pc:docMk/>
            <pc:sldMk cId="2821370536" sldId="282"/>
            <ac:graphicFrameMk id="4" creationId="{BA576B58-C5FA-4C80-9F48-529ADD4A420B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55.171" v="186"/>
          <ac:graphicFrameMkLst>
            <pc:docMk/>
            <pc:sldMk cId="2821370536" sldId="282"/>
            <ac:graphicFrameMk id="6" creationId="{93283E55-9225-4D33-AB52-DEE54A9D680C}"/>
          </ac:graphicFrameMkLst>
        </pc:graphicFrameChg>
        <pc:graphicFrameChg chg="add del mod">
          <ac:chgData name="Danny Shaw" userId="39170147-2795-46e4-b594-7643cd643062" providerId="ADAL" clId="{B01E3D84-D2F7-434B-8859-49006D30ED0C}" dt="2023-01-19T14:31:07.857" v="192"/>
          <ac:graphicFrameMkLst>
            <pc:docMk/>
            <pc:sldMk cId="2821370536" sldId="282"/>
            <ac:graphicFrameMk id="8" creationId="{F4ED1A77-C15A-45E2-8A18-0496A36DD305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36:34.211" v="208"/>
          <ac:graphicFrameMkLst>
            <pc:docMk/>
            <pc:sldMk cId="2821370536" sldId="282"/>
            <ac:graphicFrameMk id="15" creationId="{6065BFC7-3B45-4820-9B9F-56EE36523A59}"/>
          </ac:graphicFrameMkLst>
        </pc:graphicFrameChg>
        <pc:picChg chg="add del mod">
          <ac:chgData name="Danny Shaw" userId="39170147-2795-46e4-b594-7643cd643062" providerId="ADAL" clId="{B01E3D84-D2F7-434B-8859-49006D30ED0C}" dt="2023-01-19T14:29:20.192" v="190" actId="478"/>
          <ac:picMkLst>
            <pc:docMk/>
            <pc:sldMk cId="2821370536" sldId="282"/>
            <ac:picMk id="7" creationId="{B49ACFB9-D17D-4DE0-9DD7-89905CB9CA91}"/>
          </ac:picMkLst>
        </pc:picChg>
        <pc:picChg chg="add del mod">
          <ac:chgData name="Danny Shaw" userId="39170147-2795-46e4-b594-7643cd643062" providerId="ADAL" clId="{B01E3D84-D2F7-434B-8859-49006D30ED0C}" dt="2023-01-19T14:31:13.604" v="198"/>
          <ac:picMkLst>
            <pc:docMk/>
            <pc:sldMk cId="2821370536" sldId="282"/>
            <ac:picMk id="11" creationId="{263CFFAE-80CA-4EFB-95B3-5CBEF308F109}"/>
          </ac:picMkLst>
        </pc:picChg>
        <pc:picChg chg="add del mod">
          <ac:chgData name="Danny Shaw" userId="39170147-2795-46e4-b594-7643cd643062" providerId="ADAL" clId="{B01E3D84-D2F7-434B-8859-49006D30ED0C}" dt="2023-01-19T14:36:29.135" v="205" actId="478"/>
          <ac:picMkLst>
            <pc:docMk/>
            <pc:sldMk cId="2821370536" sldId="282"/>
            <ac:picMk id="13" creationId="{539A9435-5B9D-4DC2-925F-AA1BFD2EF8A3}"/>
          </ac:picMkLst>
        </pc:picChg>
        <pc:picChg chg="add del mod">
          <ac:chgData name="Danny Shaw" userId="39170147-2795-46e4-b594-7643cd643062" providerId="ADAL" clId="{B01E3D84-D2F7-434B-8859-49006D30ED0C}" dt="2023-01-19T14:39:13.207" v="212" actId="478"/>
          <ac:picMkLst>
            <pc:docMk/>
            <pc:sldMk cId="2821370536" sldId="282"/>
            <ac:picMk id="14" creationId="{E4B52D1A-467B-40A1-BF59-D6ABC4EB6575}"/>
          </ac:picMkLst>
        </pc:picChg>
        <pc:picChg chg="add mod">
          <ac:chgData name="Danny Shaw" userId="39170147-2795-46e4-b594-7643cd643062" providerId="ADAL" clId="{B01E3D84-D2F7-434B-8859-49006D30ED0C}" dt="2023-01-19T14:39:52.097" v="237" actId="1076"/>
          <ac:picMkLst>
            <pc:docMk/>
            <pc:sldMk cId="2821370536" sldId="282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29.111" v="258" actId="478"/>
        <pc:sldMkLst>
          <pc:docMk/>
          <pc:sldMk cId="2431769563" sldId="283"/>
        </pc:sldMkLst>
        <pc:spChg chg="mod">
          <ac:chgData name="Danny Shaw" userId="39170147-2795-46e4-b594-7643cd643062" providerId="ADAL" clId="{B01E3D84-D2F7-434B-8859-49006D30ED0C}" dt="2023-01-19T14:40:03.050" v="240" actId="20577"/>
          <ac:spMkLst>
            <pc:docMk/>
            <pc:sldMk cId="2431769563" sldId="283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49:44.630" v="243"/>
          <ac:graphicFrameMkLst>
            <pc:docMk/>
            <pc:sldMk cId="2431769563" sldId="283"/>
            <ac:graphicFrameMk id="2" creationId="{228B98A4-46BD-463E-ABDD-369C8B8FA300}"/>
          </ac:graphicFrameMkLst>
        </pc:graphicFrameChg>
        <pc:picChg chg="add del mod">
          <ac:chgData name="Danny Shaw" userId="39170147-2795-46e4-b594-7643cd643062" providerId="ADAL" clId="{B01E3D84-D2F7-434B-8859-49006D30ED0C}" dt="2023-01-19T15:07:29.111" v="258" actId="478"/>
          <ac:picMkLst>
            <pc:docMk/>
            <pc:sldMk cId="2431769563" sldId="283"/>
            <ac:picMk id="3" creationId="{93605C1D-5B8C-4D72-BE98-6EFBC6E1D340}"/>
          </ac:picMkLst>
        </pc:picChg>
        <pc:picChg chg="del">
          <ac:chgData name="Danny Shaw" userId="39170147-2795-46e4-b594-7643cd643062" providerId="ADAL" clId="{B01E3D84-D2F7-434B-8859-49006D30ED0C}" dt="2023-01-19T14:40:07.125" v="241" actId="478"/>
          <ac:picMkLst>
            <pc:docMk/>
            <pc:sldMk cId="2431769563" sldId="283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01.536" v="255" actId="2696"/>
        <pc:sldMkLst>
          <pc:docMk/>
          <pc:sldMk cId="3040209323" sldId="284"/>
        </pc:sldMkLst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2" creationId="{1F5AAAFC-B8C5-4B8F-97CD-7F45FB69E339}"/>
          </ac:spMkLst>
        </pc:spChg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3" creationId="{B3FAAF24-EF94-441B-84DD-1FCE5D732D42}"/>
          </ac:spMkLst>
        </pc:spChg>
        <pc:picChg chg="add mod">
          <ac:chgData name="Danny Shaw" userId="39170147-2795-46e4-b594-7643cd643062" providerId="ADAL" clId="{B01E3D84-D2F7-434B-8859-49006D30ED0C}" dt="2023-01-19T15:05:11.385" v="254" actId="1076"/>
          <ac:picMkLst>
            <pc:docMk/>
            <pc:sldMk cId="3040209323" sldId="284"/>
            <ac:picMk id="4" creationId="{744382F4-866B-4081-8D7D-587CE43C11BC}"/>
          </ac:picMkLst>
        </pc:picChg>
      </pc:sldChg>
      <pc:sldChg chg="modSp add">
        <pc:chgData name="Danny Shaw" userId="39170147-2795-46e4-b594-7643cd643062" providerId="ADAL" clId="{B01E3D84-D2F7-434B-8859-49006D30ED0C}" dt="2023-01-19T15:07:33.340" v="260" actId="20577"/>
        <pc:sldMkLst>
          <pc:docMk/>
          <pc:sldMk cId="4231269499" sldId="284"/>
        </pc:sldMkLst>
        <pc:spChg chg="mod">
          <ac:chgData name="Danny Shaw" userId="39170147-2795-46e4-b594-7643cd643062" providerId="ADAL" clId="{B01E3D84-D2F7-434B-8859-49006D30ED0C}" dt="2023-01-19T15:07:33.340" v="260" actId="20577"/>
          <ac:spMkLst>
            <pc:docMk/>
            <pc:sldMk cId="4231269499" sldId="284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36.926" v="263" actId="20577"/>
        <pc:sldMkLst>
          <pc:docMk/>
          <pc:sldMk cId="1645905749" sldId="285"/>
        </pc:sldMkLst>
        <pc:spChg chg="mod">
          <ac:chgData name="Danny Shaw" userId="39170147-2795-46e4-b594-7643cd643062" providerId="ADAL" clId="{B01E3D84-D2F7-434B-8859-49006D30ED0C}" dt="2023-01-19T15:07:36.926" v="263" actId="20577"/>
          <ac:spMkLst>
            <pc:docMk/>
            <pc:sldMk cId="1645905749" sldId="285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41.450" v="265" actId="20577"/>
        <pc:sldMkLst>
          <pc:docMk/>
          <pc:sldMk cId="3998441480" sldId="286"/>
        </pc:sldMkLst>
        <pc:spChg chg="mod">
          <ac:chgData name="Danny Shaw" userId="39170147-2795-46e4-b594-7643cd643062" providerId="ADAL" clId="{B01E3D84-D2F7-434B-8859-49006D30ED0C}" dt="2023-01-19T15:07:41.450" v="265" actId="20577"/>
          <ac:spMkLst>
            <pc:docMk/>
            <pc:sldMk cId="3998441480" sldId="286"/>
            <ac:spMk id="27" creationId="{DF53F0AE-1A0C-4EC0-92B7-2B87D13783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FBDEA1-A9F0-4A11-886A-922440876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0398"/>
              </p:ext>
            </p:extLst>
          </p:nvPr>
        </p:nvGraphicFramePr>
        <p:xfrm>
          <a:off x="320431" y="1617785"/>
          <a:ext cx="11641373" cy="3474440"/>
        </p:xfrm>
        <a:graphic>
          <a:graphicData uri="http://schemas.openxmlformats.org/drawingml/2006/table">
            <a:tbl>
              <a:tblPr firstRow="1" firstCol="1" bandRow="1"/>
              <a:tblGrid>
                <a:gridCol w="461614">
                  <a:extLst>
                    <a:ext uri="{9D8B030D-6E8A-4147-A177-3AD203B41FA5}">
                      <a16:colId xmlns:a16="http://schemas.microsoft.com/office/drawing/2014/main" val="1937784803"/>
                    </a:ext>
                  </a:extLst>
                </a:gridCol>
                <a:gridCol w="1979518">
                  <a:extLst>
                    <a:ext uri="{9D8B030D-6E8A-4147-A177-3AD203B41FA5}">
                      <a16:colId xmlns:a16="http://schemas.microsoft.com/office/drawing/2014/main" val="566840768"/>
                    </a:ext>
                  </a:extLst>
                </a:gridCol>
                <a:gridCol w="698991">
                  <a:extLst>
                    <a:ext uri="{9D8B030D-6E8A-4147-A177-3AD203B41FA5}">
                      <a16:colId xmlns:a16="http://schemas.microsoft.com/office/drawing/2014/main" val="2512392651"/>
                    </a:ext>
                  </a:extLst>
                </a:gridCol>
                <a:gridCol w="468184">
                  <a:extLst>
                    <a:ext uri="{9D8B030D-6E8A-4147-A177-3AD203B41FA5}">
                      <a16:colId xmlns:a16="http://schemas.microsoft.com/office/drawing/2014/main" val="3761997176"/>
                    </a:ext>
                  </a:extLst>
                </a:gridCol>
                <a:gridCol w="361405">
                  <a:extLst>
                    <a:ext uri="{9D8B030D-6E8A-4147-A177-3AD203B41FA5}">
                      <a16:colId xmlns:a16="http://schemas.microsoft.com/office/drawing/2014/main" val="424389135"/>
                    </a:ext>
                  </a:extLst>
                </a:gridCol>
                <a:gridCol w="570035">
                  <a:extLst>
                    <a:ext uri="{9D8B030D-6E8A-4147-A177-3AD203B41FA5}">
                      <a16:colId xmlns:a16="http://schemas.microsoft.com/office/drawing/2014/main" val="2663250566"/>
                    </a:ext>
                  </a:extLst>
                </a:gridCol>
                <a:gridCol w="1811136">
                  <a:extLst>
                    <a:ext uri="{9D8B030D-6E8A-4147-A177-3AD203B41FA5}">
                      <a16:colId xmlns:a16="http://schemas.microsoft.com/office/drawing/2014/main" val="1196342133"/>
                    </a:ext>
                  </a:extLst>
                </a:gridCol>
                <a:gridCol w="749918">
                  <a:extLst>
                    <a:ext uri="{9D8B030D-6E8A-4147-A177-3AD203B41FA5}">
                      <a16:colId xmlns:a16="http://schemas.microsoft.com/office/drawing/2014/main" val="2723144795"/>
                    </a:ext>
                  </a:extLst>
                </a:gridCol>
                <a:gridCol w="414795">
                  <a:extLst>
                    <a:ext uri="{9D8B030D-6E8A-4147-A177-3AD203B41FA5}">
                      <a16:colId xmlns:a16="http://schemas.microsoft.com/office/drawing/2014/main" val="2557735412"/>
                    </a:ext>
                  </a:extLst>
                </a:gridCol>
                <a:gridCol w="375369">
                  <a:extLst>
                    <a:ext uri="{9D8B030D-6E8A-4147-A177-3AD203B41FA5}">
                      <a16:colId xmlns:a16="http://schemas.microsoft.com/office/drawing/2014/main" val="2198266942"/>
                    </a:ext>
                  </a:extLst>
                </a:gridCol>
                <a:gridCol w="606998">
                  <a:extLst>
                    <a:ext uri="{9D8B030D-6E8A-4147-A177-3AD203B41FA5}">
                      <a16:colId xmlns:a16="http://schemas.microsoft.com/office/drawing/2014/main" val="2291393267"/>
                    </a:ext>
                  </a:extLst>
                </a:gridCol>
                <a:gridCol w="1746248">
                  <a:extLst>
                    <a:ext uri="{9D8B030D-6E8A-4147-A177-3AD203B41FA5}">
                      <a16:colId xmlns:a16="http://schemas.microsoft.com/office/drawing/2014/main" val="2185919382"/>
                    </a:ext>
                  </a:extLst>
                </a:gridCol>
                <a:gridCol w="815628">
                  <a:extLst>
                    <a:ext uri="{9D8B030D-6E8A-4147-A177-3AD203B41FA5}">
                      <a16:colId xmlns:a16="http://schemas.microsoft.com/office/drawing/2014/main" val="112335251"/>
                    </a:ext>
                  </a:extLst>
                </a:gridCol>
                <a:gridCol w="581534">
                  <a:extLst>
                    <a:ext uri="{9D8B030D-6E8A-4147-A177-3AD203B41FA5}">
                      <a16:colId xmlns:a16="http://schemas.microsoft.com/office/drawing/2014/main" val="276006074"/>
                    </a:ext>
                  </a:extLst>
                </a:gridCol>
              </a:tblGrid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63562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745258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Yuvraj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574172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72564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09041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4083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447003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48422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539719"/>
                  </a:ext>
                </a:extLst>
              </a:tr>
              <a:tr h="347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9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F19A67-EE79-4BCD-A029-41C2F47D9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50143"/>
              </p:ext>
            </p:extLst>
          </p:nvPr>
        </p:nvGraphicFramePr>
        <p:xfrm>
          <a:off x="375138" y="1649046"/>
          <a:ext cx="11586666" cy="3443180"/>
        </p:xfrm>
        <a:graphic>
          <a:graphicData uri="http://schemas.openxmlformats.org/drawingml/2006/table">
            <a:tbl>
              <a:tblPr firstRow="1" firstCol="1" bandRow="1"/>
              <a:tblGrid>
                <a:gridCol w="459444">
                  <a:extLst>
                    <a:ext uri="{9D8B030D-6E8A-4147-A177-3AD203B41FA5}">
                      <a16:colId xmlns:a16="http://schemas.microsoft.com/office/drawing/2014/main" val="3733352828"/>
                    </a:ext>
                  </a:extLst>
                </a:gridCol>
                <a:gridCol w="1970216">
                  <a:extLst>
                    <a:ext uri="{9D8B030D-6E8A-4147-A177-3AD203B41FA5}">
                      <a16:colId xmlns:a16="http://schemas.microsoft.com/office/drawing/2014/main" val="2640943227"/>
                    </a:ext>
                  </a:extLst>
                </a:gridCol>
                <a:gridCol w="695706">
                  <a:extLst>
                    <a:ext uri="{9D8B030D-6E8A-4147-A177-3AD203B41FA5}">
                      <a16:colId xmlns:a16="http://schemas.microsoft.com/office/drawing/2014/main" val="3835831142"/>
                    </a:ext>
                  </a:extLst>
                </a:gridCol>
                <a:gridCol w="465984">
                  <a:extLst>
                    <a:ext uri="{9D8B030D-6E8A-4147-A177-3AD203B41FA5}">
                      <a16:colId xmlns:a16="http://schemas.microsoft.com/office/drawing/2014/main" val="2755343639"/>
                    </a:ext>
                  </a:extLst>
                </a:gridCol>
                <a:gridCol w="359707">
                  <a:extLst>
                    <a:ext uri="{9D8B030D-6E8A-4147-A177-3AD203B41FA5}">
                      <a16:colId xmlns:a16="http://schemas.microsoft.com/office/drawing/2014/main" val="4046007874"/>
                    </a:ext>
                  </a:extLst>
                </a:gridCol>
                <a:gridCol w="567357">
                  <a:extLst>
                    <a:ext uri="{9D8B030D-6E8A-4147-A177-3AD203B41FA5}">
                      <a16:colId xmlns:a16="http://schemas.microsoft.com/office/drawing/2014/main" val="199368514"/>
                    </a:ext>
                  </a:extLst>
                </a:gridCol>
                <a:gridCol w="1802625">
                  <a:extLst>
                    <a:ext uri="{9D8B030D-6E8A-4147-A177-3AD203B41FA5}">
                      <a16:colId xmlns:a16="http://schemas.microsoft.com/office/drawing/2014/main" val="2034816814"/>
                    </a:ext>
                  </a:extLst>
                </a:gridCol>
                <a:gridCol w="746394">
                  <a:extLst>
                    <a:ext uri="{9D8B030D-6E8A-4147-A177-3AD203B41FA5}">
                      <a16:colId xmlns:a16="http://schemas.microsoft.com/office/drawing/2014/main" val="2053972965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911659232"/>
                    </a:ext>
                  </a:extLst>
                </a:gridCol>
                <a:gridCol w="373605">
                  <a:extLst>
                    <a:ext uri="{9D8B030D-6E8A-4147-A177-3AD203B41FA5}">
                      <a16:colId xmlns:a16="http://schemas.microsoft.com/office/drawing/2014/main" val="2746325598"/>
                    </a:ext>
                  </a:extLst>
                </a:gridCol>
                <a:gridCol w="604145">
                  <a:extLst>
                    <a:ext uri="{9D8B030D-6E8A-4147-A177-3AD203B41FA5}">
                      <a16:colId xmlns:a16="http://schemas.microsoft.com/office/drawing/2014/main" val="3711809341"/>
                    </a:ext>
                  </a:extLst>
                </a:gridCol>
                <a:gridCol w="1738041">
                  <a:extLst>
                    <a:ext uri="{9D8B030D-6E8A-4147-A177-3AD203B41FA5}">
                      <a16:colId xmlns:a16="http://schemas.microsoft.com/office/drawing/2014/main" val="3068297438"/>
                    </a:ext>
                  </a:extLst>
                </a:gridCol>
                <a:gridCol w="811795">
                  <a:extLst>
                    <a:ext uri="{9D8B030D-6E8A-4147-A177-3AD203B41FA5}">
                      <a16:colId xmlns:a16="http://schemas.microsoft.com/office/drawing/2014/main" val="3791161313"/>
                    </a:ext>
                  </a:extLst>
                </a:gridCol>
                <a:gridCol w="578801">
                  <a:extLst>
                    <a:ext uri="{9D8B030D-6E8A-4147-A177-3AD203B41FA5}">
                      <a16:colId xmlns:a16="http://schemas.microsoft.com/office/drawing/2014/main" val="1510530675"/>
                    </a:ext>
                  </a:extLst>
                </a:gridCol>
              </a:tblGrid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892606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76507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476997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72887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60108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049346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261583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476264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84709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81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99BD4A-74D7-48E8-B3E3-61BB2E712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26116"/>
              </p:ext>
            </p:extLst>
          </p:nvPr>
        </p:nvGraphicFramePr>
        <p:xfrm>
          <a:off x="230191" y="1633415"/>
          <a:ext cx="11868023" cy="3458810"/>
        </p:xfrm>
        <a:graphic>
          <a:graphicData uri="http://schemas.openxmlformats.org/drawingml/2006/table">
            <a:tbl>
              <a:tblPr firstRow="1" firstCol="1" bandRow="1"/>
              <a:tblGrid>
                <a:gridCol w="470601">
                  <a:extLst>
                    <a:ext uri="{9D8B030D-6E8A-4147-A177-3AD203B41FA5}">
                      <a16:colId xmlns:a16="http://schemas.microsoft.com/office/drawing/2014/main" val="2610715408"/>
                    </a:ext>
                  </a:extLst>
                </a:gridCol>
                <a:gridCol w="2018058">
                  <a:extLst>
                    <a:ext uri="{9D8B030D-6E8A-4147-A177-3AD203B41FA5}">
                      <a16:colId xmlns:a16="http://schemas.microsoft.com/office/drawing/2014/main" val="240373512"/>
                    </a:ext>
                  </a:extLst>
                </a:gridCol>
                <a:gridCol w="712600">
                  <a:extLst>
                    <a:ext uri="{9D8B030D-6E8A-4147-A177-3AD203B41FA5}">
                      <a16:colId xmlns:a16="http://schemas.microsoft.com/office/drawing/2014/main" val="1210907715"/>
                    </a:ext>
                  </a:extLst>
                </a:gridCol>
                <a:gridCol w="477300">
                  <a:extLst>
                    <a:ext uri="{9D8B030D-6E8A-4147-A177-3AD203B41FA5}">
                      <a16:colId xmlns:a16="http://schemas.microsoft.com/office/drawing/2014/main" val="1880177122"/>
                    </a:ext>
                  </a:extLst>
                </a:gridCol>
                <a:gridCol w="368442">
                  <a:extLst>
                    <a:ext uri="{9D8B030D-6E8A-4147-A177-3AD203B41FA5}">
                      <a16:colId xmlns:a16="http://schemas.microsoft.com/office/drawing/2014/main" val="2708305869"/>
                    </a:ext>
                  </a:extLst>
                </a:gridCol>
                <a:gridCol w="581133">
                  <a:extLst>
                    <a:ext uri="{9D8B030D-6E8A-4147-A177-3AD203B41FA5}">
                      <a16:colId xmlns:a16="http://schemas.microsoft.com/office/drawing/2014/main" val="2600395553"/>
                    </a:ext>
                  </a:extLst>
                </a:gridCol>
                <a:gridCol w="1846398">
                  <a:extLst>
                    <a:ext uri="{9D8B030D-6E8A-4147-A177-3AD203B41FA5}">
                      <a16:colId xmlns:a16="http://schemas.microsoft.com/office/drawing/2014/main" val="1165009671"/>
                    </a:ext>
                  </a:extLst>
                </a:gridCol>
                <a:gridCol w="764518">
                  <a:extLst>
                    <a:ext uri="{9D8B030D-6E8A-4147-A177-3AD203B41FA5}">
                      <a16:colId xmlns:a16="http://schemas.microsoft.com/office/drawing/2014/main" val="1899166229"/>
                    </a:ext>
                  </a:extLst>
                </a:gridCol>
                <a:gridCol w="422870">
                  <a:extLst>
                    <a:ext uri="{9D8B030D-6E8A-4147-A177-3AD203B41FA5}">
                      <a16:colId xmlns:a16="http://schemas.microsoft.com/office/drawing/2014/main" val="3392771887"/>
                    </a:ext>
                  </a:extLst>
                </a:gridCol>
                <a:gridCol w="382678">
                  <a:extLst>
                    <a:ext uri="{9D8B030D-6E8A-4147-A177-3AD203B41FA5}">
                      <a16:colId xmlns:a16="http://schemas.microsoft.com/office/drawing/2014/main" val="3893146956"/>
                    </a:ext>
                  </a:extLst>
                </a:gridCol>
                <a:gridCol w="618815">
                  <a:extLst>
                    <a:ext uri="{9D8B030D-6E8A-4147-A177-3AD203B41FA5}">
                      <a16:colId xmlns:a16="http://schemas.microsoft.com/office/drawing/2014/main" val="3431096504"/>
                    </a:ext>
                  </a:extLst>
                </a:gridCol>
                <a:gridCol w="1780246">
                  <a:extLst>
                    <a:ext uri="{9D8B030D-6E8A-4147-A177-3AD203B41FA5}">
                      <a16:colId xmlns:a16="http://schemas.microsoft.com/office/drawing/2014/main" val="2304938465"/>
                    </a:ext>
                  </a:extLst>
                </a:gridCol>
                <a:gridCol w="831507">
                  <a:extLst>
                    <a:ext uri="{9D8B030D-6E8A-4147-A177-3AD203B41FA5}">
                      <a16:colId xmlns:a16="http://schemas.microsoft.com/office/drawing/2014/main" val="2068776795"/>
                    </a:ext>
                  </a:extLst>
                </a:gridCol>
                <a:gridCol w="592857">
                  <a:extLst>
                    <a:ext uri="{9D8B030D-6E8A-4147-A177-3AD203B41FA5}">
                      <a16:colId xmlns:a16="http://schemas.microsoft.com/office/drawing/2014/main" val="1844946810"/>
                    </a:ext>
                  </a:extLst>
                </a:gridCol>
              </a:tblGrid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557528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106328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414371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557852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O'H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Hayden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062473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61226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087537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44085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39232"/>
                  </a:ext>
                </a:extLst>
              </a:tr>
              <a:tr h="345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2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03C327-13F1-482B-96F4-049AE4972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89392"/>
              </p:ext>
            </p:extLst>
          </p:nvPr>
        </p:nvGraphicFramePr>
        <p:xfrm>
          <a:off x="398585" y="1703754"/>
          <a:ext cx="11676184" cy="3388470"/>
        </p:xfrm>
        <a:graphic>
          <a:graphicData uri="http://schemas.openxmlformats.org/drawingml/2006/table">
            <a:tbl>
              <a:tblPr firstRow="1" firstCol="1" bandRow="1"/>
              <a:tblGrid>
                <a:gridCol w="462994">
                  <a:extLst>
                    <a:ext uri="{9D8B030D-6E8A-4147-A177-3AD203B41FA5}">
                      <a16:colId xmlns:a16="http://schemas.microsoft.com/office/drawing/2014/main" val="2972617302"/>
                    </a:ext>
                  </a:extLst>
                </a:gridCol>
                <a:gridCol w="1985438">
                  <a:extLst>
                    <a:ext uri="{9D8B030D-6E8A-4147-A177-3AD203B41FA5}">
                      <a16:colId xmlns:a16="http://schemas.microsoft.com/office/drawing/2014/main" val="201511851"/>
                    </a:ext>
                  </a:extLst>
                </a:gridCol>
                <a:gridCol w="701082">
                  <a:extLst>
                    <a:ext uri="{9D8B030D-6E8A-4147-A177-3AD203B41FA5}">
                      <a16:colId xmlns:a16="http://schemas.microsoft.com/office/drawing/2014/main" val="2113257104"/>
                    </a:ext>
                  </a:extLst>
                </a:gridCol>
                <a:gridCol w="469584">
                  <a:extLst>
                    <a:ext uri="{9D8B030D-6E8A-4147-A177-3AD203B41FA5}">
                      <a16:colId xmlns:a16="http://schemas.microsoft.com/office/drawing/2014/main" val="3103908848"/>
                    </a:ext>
                  </a:extLst>
                </a:gridCol>
                <a:gridCol w="362486">
                  <a:extLst>
                    <a:ext uri="{9D8B030D-6E8A-4147-A177-3AD203B41FA5}">
                      <a16:colId xmlns:a16="http://schemas.microsoft.com/office/drawing/2014/main" val="3047987307"/>
                    </a:ext>
                  </a:extLst>
                </a:gridCol>
                <a:gridCol w="571739">
                  <a:extLst>
                    <a:ext uri="{9D8B030D-6E8A-4147-A177-3AD203B41FA5}">
                      <a16:colId xmlns:a16="http://schemas.microsoft.com/office/drawing/2014/main" val="2095822760"/>
                    </a:ext>
                  </a:extLst>
                </a:gridCol>
                <a:gridCol w="1816552">
                  <a:extLst>
                    <a:ext uri="{9D8B030D-6E8A-4147-A177-3AD203B41FA5}">
                      <a16:colId xmlns:a16="http://schemas.microsoft.com/office/drawing/2014/main" val="2332322932"/>
                    </a:ext>
                  </a:extLst>
                </a:gridCol>
                <a:gridCol w="752160">
                  <a:extLst>
                    <a:ext uri="{9D8B030D-6E8A-4147-A177-3AD203B41FA5}">
                      <a16:colId xmlns:a16="http://schemas.microsoft.com/office/drawing/2014/main" val="3103471784"/>
                    </a:ext>
                  </a:extLst>
                </a:gridCol>
                <a:gridCol w="416035">
                  <a:extLst>
                    <a:ext uri="{9D8B030D-6E8A-4147-A177-3AD203B41FA5}">
                      <a16:colId xmlns:a16="http://schemas.microsoft.com/office/drawing/2014/main" val="1986806999"/>
                    </a:ext>
                  </a:extLst>
                </a:gridCol>
                <a:gridCol w="376492">
                  <a:extLst>
                    <a:ext uri="{9D8B030D-6E8A-4147-A177-3AD203B41FA5}">
                      <a16:colId xmlns:a16="http://schemas.microsoft.com/office/drawing/2014/main" val="3751153512"/>
                    </a:ext>
                  </a:extLst>
                </a:gridCol>
                <a:gridCol w="608813">
                  <a:extLst>
                    <a:ext uri="{9D8B030D-6E8A-4147-A177-3AD203B41FA5}">
                      <a16:colId xmlns:a16="http://schemas.microsoft.com/office/drawing/2014/main" val="744932773"/>
                    </a:ext>
                  </a:extLst>
                </a:gridCol>
                <a:gridCol w="1751469">
                  <a:extLst>
                    <a:ext uri="{9D8B030D-6E8A-4147-A177-3AD203B41FA5}">
                      <a16:colId xmlns:a16="http://schemas.microsoft.com/office/drawing/2014/main" val="1912396419"/>
                    </a:ext>
                  </a:extLst>
                </a:gridCol>
                <a:gridCol w="818066">
                  <a:extLst>
                    <a:ext uri="{9D8B030D-6E8A-4147-A177-3AD203B41FA5}">
                      <a16:colId xmlns:a16="http://schemas.microsoft.com/office/drawing/2014/main" val="1062101202"/>
                    </a:ext>
                  </a:extLst>
                </a:gridCol>
                <a:gridCol w="583274">
                  <a:extLst>
                    <a:ext uri="{9D8B030D-6E8A-4147-A177-3AD203B41FA5}">
                      <a16:colId xmlns:a16="http://schemas.microsoft.com/office/drawing/2014/main" val="155297324"/>
                    </a:ext>
                  </a:extLst>
                </a:gridCol>
              </a:tblGrid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07722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O'C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Jordan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388375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82313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159954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959524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05698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4537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712085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334618"/>
                  </a:ext>
                </a:extLst>
              </a:tr>
              <a:tr h="338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Lilymay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60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</a:t>
            </a:r>
            <a:r>
              <a:rPr lang="en-US" sz="3600">
                <a:solidFill>
                  <a:schemeClr val="accent5">
                    <a:lumMod val="75000"/>
                  </a:schemeClr>
                </a:solidFill>
              </a:rPr>
              <a:t>beginning 17</a:t>
            </a:r>
            <a:r>
              <a:rPr lang="en-US" sz="3600" baseline="3000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>
                <a:solidFill>
                  <a:schemeClr val="accent5">
                    <a:lumMod val="75000"/>
                  </a:scheme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9064D5-7691-451C-ACC6-6BCEDC239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42539"/>
              </p:ext>
            </p:extLst>
          </p:nvPr>
        </p:nvGraphicFramePr>
        <p:xfrm>
          <a:off x="296985" y="1680309"/>
          <a:ext cx="11824678" cy="3315484"/>
        </p:xfrm>
        <a:graphic>
          <a:graphicData uri="http://schemas.openxmlformats.org/drawingml/2006/table">
            <a:tbl>
              <a:tblPr firstRow="1" firstCol="1" bandRow="1"/>
              <a:tblGrid>
                <a:gridCol w="468882">
                  <a:extLst>
                    <a:ext uri="{9D8B030D-6E8A-4147-A177-3AD203B41FA5}">
                      <a16:colId xmlns:a16="http://schemas.microsoft.com/office/drawing/2014/main" val="1797599118"/>
                    </a:ext>
                  </a:extLst>
                </a:gridCol>
                <a:gridCol w="2010688">
                  <a:extLst>
                    <a:ext uri="{9D8B030D-6E8A-4147-A177-3AD203B41FA5}">
                      <a16:colId xmlns:a16="http://schemas.microsoft.com/office/drawing/2014/main" val="3379932511"/>
                    </a:ext>
                  </a:extLst>
                </a:gridCol>
                <a:gridCol w="660683">
                  <a:extLst>
                    <a:ext uri="{9D8B030D-6E8A-4147-A177-3AD203B41FA5}">
                      <a16:colId xmlns:a16="http://schemas.microsoft.com/office/drawing/2014/main" val="2964993215"/>
                    </a:ext>
                  </a:extLst>
                </a:gridCol>
                <a:gridCol w="524871">
                  <a:extLst>
                    <a:ext uri="{9D8B030D-6E8A-4147-A177-3AD203B41FA5}">
                      <a16:colId xmlns:a16="http://schemas.microsoft.com/office/drawing/2014/main" val="325027783"/>
                    </a:ext>
                  </a:extLst>
                </a:gridCol>
                <a:gridCol w="367096">
                  <a:extLst>
                    <a:ext uri="{9D8B030D-6E8A-4147-A177-3AD203B41FA5}">
                      <a16:colId xmlns:a16="http://schemas.microsoft.com/office/drawing/2014/main" val="2171744416"/>
                    </a:ext>
                  </a:extLst>
                </a:gridCol>
                <a:gridCol w="579011">
                  <a:extLst>
                    <a:ext uri="{9D8B030D-6E8A-4147-A177-3AD203B41FA5}">
                      <a16:colId xmlns:a16="http://schemas.microsoft.com/office/drawing/2014/main" val="2467043965"/>
                    </a:ext>
                  </a:extLst>
                </a:gridCol>
                <a:gridCol w="1839655">
                  <a:extLst>
                    <a:ext uri="{9D8B030D-6E8A-4147-A177-3AD203B41FA5}">
                      <a16:colId xmlns:a16="http://schemas.microsoft.com/office/drawing/2014/main" val="1394570219"/>
                    </a:ext>
                  </a:extLst>
                </a:gridCol>
                <a:gridCol w="761725">
                  <a:extLst>
                    <a:ext uri="{9D8B030D-6E8A-4147-A177-3AD203B41FA5}">
                      <a16:colId xmlns:a16="http://schemas.microsoft.com/office/drawing/2014/main" val="3704292393"/>
                    </a:ext>
                  </a:extLst>
                </a:gridCol>
                <a:gridCol w="421326">
                  <a:extLst>
                    <a:ext uri="{9D8B030D-6E8A-4147-A177-3AD203B41FA5}">
                      <a16:colId xmlns:a16="http://schemas.microsoft.com/office/drawing/2014/main" val="3747448451"/>
                    </a:ext>
                  </a:extLst>
                </a:gridCol>
                <a:gridCol w="381280">
                  <a:extLst>
                    <a:ext uri="{9D8B030D-6E8A-4147-A177-3AD203B41FA5}">
                      <a16:colId xmlns:a16="http://schemas.microsoft.com/office/drawing/2014/main" val="1023433122"/>
                    </a:ext>
                  </a:extLst>
                </a:gridCol>
                <a:gridCol w="616555">
                  <a:extLst>
                    <a:ext uri="{9D8B030D-6E8A-4147-A177-3AD203B41FA5}">
                      <a16:colId xmlns:a16="http://schemas.microsoft.com/office/drawing/2014/main" val="219965105"/>
                    </a:ext>
                  </a:extLst>
                </a:gridCol>
                <a:gridCol w="1773745">
                  <a:extLst>
                    <a:ext uri="{9D8B030D-6E8A-4147-A177-3AD203B41FA5}">
                      <a16:colId xmlns:a16="http://schemas.microsoft.com/office/drawing/2014/main" val="4162658531"/>
                    </a:ext>
                  </a:extLst>
                </a:gridCol>
                <a:gridCol w="828470">
                  <a:extLst>
                    <a:ext uri="{9D8B030D-6E8A-4147-A177-3AD203B41FA5}">
                      <a16:colId xmlns:a16="http://schemas.microsoft.com/office/drawing/2014/main" val="985989633"/>
                    </a:ext>
                  </a:extLst>
                </a:gridCol>
                <a:gridCol w="590691">
                  <a:extLst>
                    <a:ext uri="{9D8B030D-6E8A-4147-A177-3AD203B41FA5}">
                      <a16:colId xmlns:a16="http://schemas.microsoft.com/office/drawing/2014/main" val="920799366"/>
                    </a:ext>
                  </a:extLst>
                </a:gridCol>
              </a:tblGrid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Tharentaar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Korben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96072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A-V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87943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099986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Ashleigh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78579"/>
                  </a:ext>
                </a:extLst>
              </a:tr>
              <a:tr h="237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Sonar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296880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05887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816259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Przemyslaw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08975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305130"/>
                  </a:ext>
                </a:extLst>
              </a:tr>
              <a:tr h="3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Preston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910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17th April  </vt:lpstr>
      <vt:lpstr>Top Achievement Points Leader Board Year 8 Week beginning 17th April  </vt:lpstr>
      <vt:lpstr>Top Achievement Points Leader Board Year 9 Week beginning 17th April  </vt:lpstr>
      <vt:lpstr>Top Achievement Points Leader Board Year 10 Week beginning 17th April  </vt:lpstr>
      <vt:lpstr>Top Achievement Points Leader Board Year 11 Week beginning 17th April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153</cp:revision>
  <dcterms:created xsi:type="dcterms:W3CDTF">2022-09-06T12:24:28Z</dcterms:created>
  <dcterms:modified xsi:type="dcterms:W3CDTF">2023-04-24T16:16:59Z</dcterms:modified>
</cp:coreProperties>
</file>