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12/06/2023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512559"/>
              </p:ext>
            </p:extLst>
          </p:nvPr>
        </p:nvGraphicFramePr>
        <p:xfrm>
          <a:off x="343876" y="1625599"/>
          <a:ext cx="11392324" cy="3483300"/>
        </p:xfrm>
        <a:graphic>
          <a:graphicData uri="http://schemas.openxmlformats.org/drawingml/2006/table">
            <a:tbl>
              <a:tblPr firstRow="1" firstCol="1" bandRow="1"/>
              <a:tblGrid>
                <a:gridCol w="451738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37170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84037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58168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3674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57840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72390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33873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5921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67339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40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08890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798179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69093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Maddison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Rory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Stanley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48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141440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Kalirroi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Nabeel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Dominik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Nevaeh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33722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Sinead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Anayah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Seraphena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David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Tawana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Christopher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P-T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Lacie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Annabelle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Hamza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5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June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796959"/>
              </p:ext>
            </p:extLst>
          </p:nvPr>
        </p:nvGraphicFramePr>
        <p:xfrm>
          <a:off x="418744" y="1777524"/>
          <a:ext cx="11543060" cy="3871250"/>
        </p:xfrm>
        <a:graphic>
          <a:graphicData uri="http://schemas.openxmlformats.org/drawingml/2006/table">
            <a:tbl>
              <a:tblPr firstRow="1" firstCol="1" bandRow="1"/>
              <a:tblGrid>
                <a:gridCol w="457715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962801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93088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64230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8353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65220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95842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43585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11292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72200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601871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731500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808739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76624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Azaria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Ashlee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Toran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Robyn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Maisie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Jordan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Chelsea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Imogen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Lewis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Ashton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Yasmine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3871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Lilymay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5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June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45315"/>
              </p:ext>
            </p:extLst>
          </p:nvPr>
        </p:nvGraphicFramePr>
        <p:xfrm>
          <a:off x="318782" y="1860062"/>
          <a:ext cx="11216080" cy="3810900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Natasha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Tiffany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Angelina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Toby F-C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Przemyslaw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Livvi P-P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891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5th June   </vt:lpstr>
      <vt:lpstr>Top Achievement Points Leader Board Year 8 Week beginning 5th June  </vt:lpstr>
      <vt:lpstr>Top Achievement Points Leader Board Year 9 Week beginning 5th June  </vt:lpstr>
      <vt:lpstr>Top Achievement Points Leader Board Year 10 Week beginning 5th June </vt:lpstr>
      <vt:lpstr>Top Achievement Points Leader Board Year 11 Week beginning 5th June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184</cp:revision>
  <dcterms:created xsi:type="dcterms:W3CDTF">2022-09-06T12:24:28Z</dcterms:created>
  <dcterms:modified xsi:type="dcterms:W3CDTF">2023-06-12T09:31:37Z</dcterms:modified>
</cp:coreProperties>
</file>