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2" r:id="rId2"/>
    <p:sldId id="283" r:id="rId3"/>
    <p:sldId id="284" r:id="rId4"/>
    <p:sldId id="2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rd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July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528773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Rafael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MC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Raphael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Willow O'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Rory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Antony O'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Eleanor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rd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July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204583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Zaijian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Brendon W-M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Lukas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Freddie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Yaash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rd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July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047827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Elissa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Hugo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Hamza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Anayah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Maisy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Lacie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Christopher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Annabelle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Tawana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rd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July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656835"/>
              </p:ext>
            </p:extLst>
          </p:nvPr>
        </p:nvGraphicFramePr>
        <p:xfrm>
          <a:off x="418744" y="1777524"/>
          <a:ext cx="11543060" cy="3871250"/>
        </p:xfrm>
        <a:graphic>
          <a:graphicData uri="http://schemas.openxmlformats.org/drawingml/2006/table">
            <a:tbl>
              <a:tblPr firstRow="1" firstCol="1" bandRow="1"/>
              <a:tblGrid>
                <a:gridCol w="457715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962801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93088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64230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8353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65220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95842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43585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11292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72200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601871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731500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808739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76624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Justina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Haris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Alistair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Diane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Jason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Dhinoshan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Stephen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B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D-W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Krista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Hallie-Mia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Rosie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1880</TotalTime>
  <Words>710</Words>
  <Application>Microsoft Office PowerPoint</Application>
  <PresentationFormat>Widescreen</PresentationFormat>
  <Paragraphs>564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3rd July   </vt:lpstr>
      <vt:lpstr>Top Achievement Points Leader Board Year 8 Week beginning 3rd July  </vt:lpstr>
      <vt:lpstr>Top Achievement Points Leader Board Year 9 Week beginning 3rd July  </vt:lpstr>
      <vt:lpstr>Top Achievement Points Leader Board Year 10 Week beginning 3rd July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203</cp:revision>
  <dcterms:created xsi:type="dcterms:W3CDTF">2022-09-06T12:24:28Z</dcterms:created>
  <dcterms:modified xsi:type="dcterms:W3CDTF">2023-07-10T15:01:38Z</dcterms:modified>
</cp:coreProperties>
</file>