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2" r:id="rId2"/>
    <p:sldId id="283" r:id="rId3"/>
    <p:sldId id="284" r:id="rId4"/>
    <p:sldId id="28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17/07/2023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17/07/2023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17/07/2023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17/07/2023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17/07/2023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17/07/2023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17/07/2023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17/07/2023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17/07/2023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17/07/2023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17/07/2023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17/07/2023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10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July 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73841"/>
            <a:ext cx="4861251" cy="1379822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165728"/>
              </p:ext>
            </p:extLst>
          </p:nvPr>
        </p:nvGraphicFramePr>
        <p:xfrm>
          <a:off x="343875" y="1625598"/>
          <a:ext cx="11503567" cy="3980070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Matilda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Pru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Zion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Jorja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Alwina Maria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Bella D-R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Kovie-James L-D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Ethan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Matthew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Isabelle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Winsley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Milan E-M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Gianni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Elim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Sean L-M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10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July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73841"/>
            <a:ext cx="4861251" cy="1379822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493941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Sienna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Xiang Wen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Aaron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Alexandra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Abi 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Orlaith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Scarlett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Tyler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Yastin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Logan H-M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O'H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10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July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73841"/>
            <a:ext cx="4861251" cy="1379822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44962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Oluebube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Bailey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Rubin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T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William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Maks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Lacie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Elliot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Rose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Gabrielle-Rose B –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Jimmy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Helena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Annabelle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Mason J-B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Toni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10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July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73841"/>
            <a:ext cx="4861251" cy="1379822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576258"/>
              </p:ext>
            </p:extLst>
          </p:nvPr>
        </p:nvGraphicFramePr>
        <p:xfrm>
          <a:off x="418744" y="1777524"/>
          <a:ext cx="11543060" cy="3871250"/>
        </p:xfrm>
        <a:graphic>
          <a:graphicData uri="http://schemas.openxmlformats.org/drawingml/2006/table">
            <a:tbl>
              <a:tblPr firstRow="1" firstCol="1" bandRow="1"/>
              <a:tblGrid>
                <a:gridCol w="457715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962801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93088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64230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8353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65220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95842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43585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11292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72200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601871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731500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808739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76624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Kathlyn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Jason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Kevin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Haris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Hollie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Benjamin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Justina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Lili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Skye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Neve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Harrison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Stephen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Dhinoshan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Lyla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Kieran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 B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Krista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Jessica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1911</TotalTime>
  <Words>722</Words>
  <Application>Microsoft Office PowerPoint</Application>
  <PresentationFormat>Widescreen</PresentationFormat>
  <Paragraphs>564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1_Office Theme</vt:lpstr>
      <vt:lpstr>Top Achievement Points Leader Board Year 7 Week beginning 10th July   </vt:lpstr>
      <vt:lpstr>Top Achievement Points Leader Board Year 8 Week beginning 10th July  </vt:lpstr>
      <vt:lpstr>Top Achievement Points Leader Board Year 9 Week beginning 10th July  </vt:lpstr>
      <vt:lpstr>Top Achievement Points Leader Board Year 10 Week beginning 10th July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Rothwellka</cp:lastModifiedBy>
  <cp:revision>206</cp:revision>
  <dcterms:created xsi:type="dcterms:W3CDTF">2022-09-06T12:24:28Z</dcterms:created>
  <dcterms:modified xsi:type="dcterms:W3CDTF">2023-07-17T08:18:32Z</dcterms:modified>
</cp:coreProperties>
</file>