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03/07/2023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81271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Melissa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5717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Yaash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Nevaeh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24574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68411"/>
              </p:ext>
            </p:extLst>
          </p:nvPr>
        </p:nvGraphicFramePr>
        <p:xfrm>
          <a:off x="418744" y="1777524"/>
          <a:ext cx="11543060" cy="3871250"/>
        </p:xfrm>
        <a:graphic>
          <a:graphicData uri="http://schemas.openxmlformats.org/drawingml/2006/table">
            <a:tbl>
              <a:tblPr firstRow="1" firstCol="1" bandRow="1"/>
              <a:tblGrid>
                <a:gridCol w="457715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962801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93088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64230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8353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95842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43585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11292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72200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601871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731500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808739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76624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Alistair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Haris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706</Words>
  <Application>Microsoft Office PowerPoint</Application>
  <PresentationFormat>Widescreen</PresentationFormat>
  <Paragraphs>555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26th June   </vt:lpstr>
      <vt:lpstr>Top Achievement Points Leader Board Year 8 Week beginning 26th June  </vt:lpstr>
      <vt:lpstr>Top Achievement Points Leader Board Year 9 Week beginning 26th June  </vt:lpstr>
      <vt:lpstr>Top Achievement Points Leader Board Year 10 Week beginning 26th June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199</cp:revision>
  <dcterms:created xsi:type="dcterms:W3CDTF">2022-09-06T12:24:28Z</dcterms:created>
  <dcterms:modified xsi:type="dcterms:W3CDTF">2023-07-03T09:50:18Z</dcterms:modified>
</cp:coreProperties>
</file>