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F6AD9-5B9C-4748-B2BA-A7B382A2B78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E762-09F3-4683-AFE6-D1A70F7E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3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E762-09F3-4683-AFE6-D1A70F7EF7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01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2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9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6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0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A0CC-8387-EB4C-952F-DC4D33DE4B7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95" y="100176"/>
            <a:ext cx="5030378" cy="1470025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Curricular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Timetable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577FD6-0788-4C03-B1AF-B974C344566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95"/>
          <a:stretch/>
        </p:blipFill>
        <p:spPr bwMode="auto">
          <a:xfrm>
            <a:off x="5353235" y="100176"/>
            <a:ext cx="3734539" cy="1133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7857D3-3C53-4BC1-B055-2E421789C5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40" t="22686" r="30971" b="41068"/>
          <a:stretch/>
        </p:blipFill>
        <p:spPr>
          <a:xfrm>
            <a:off x="102795" y="2051511"/>
            <a:ext cx="9012947" cy="288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6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3534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Extra Curricular  Timetable</vt:lpstr>
    </vt:vector>
  </TitlesOfParts>
  <Company>On Your Marks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Curricular Timetable</dc:title>
  <dc:creator>Lee Brownbill</dc:creator>
  <cp:lastModifiedBy>Rothwellka</cp:lastModifiedBy>
  <cp:revision>36</cp:revision>
  <cp:lastPrinted>2017-09-11T09:20:20Z</cp:lastPrinted>
  <dcterms:created xsi:type="dcterms:W3CDTF">2017-08-30T14:56:05Z</dcterms:created>
  <dcterms:modified xsi:type="dcterms:W3CDTF">2023-09-20T07:18:47Z</dcterms:modified>
</cp:coreProperties>
</file>