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36288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Ajani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Henry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Evelyn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Nathaniel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791750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Zion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Elim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Mateusz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Ra'e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Payton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 O'C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Willow O'S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Eddie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Skyla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O'S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Lilly-Mae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O'N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Vanessa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Aubree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119905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Yaash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Jaycob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Ahina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Nabeel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K'zyo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Charley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272905"/>
              </p:ext>
            </p:extLst>
          </p:nvPr>
        </p:nvGraphicFramePr>
        <p:xfrm>
          <a:off x="444381" y="1734797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Rubin MC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O'H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3015" algn="r"/>
                        </a:tabLs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Sinead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Ellie-Mae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Bailie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Micaela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Carl O'S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Anayah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11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September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528098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B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Mohammad Mujtaba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Darcie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Dhinoshan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Azaria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Shamani H-G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Hallie-Mia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Aneeq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Dhillon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Robyn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</TotalTime>
  <Words>910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11th September   </vt:lpstr>
      <vt:lpstr>Top Achievement Points Leader Board Year 8 Week beginning 11th September  </vt:lpstr>
      <vt:lpstr>Top Achievement Points Leader Board Year 9 Week beginning 11th September   </vt:lpstr>
      <vt:lpstr>Top Achievement Points Leader Board Year 10 Week beginning 11th September </vt:lpstr>
      <vt:lpstr>Top Achievement Points Leader Board Year 11 Week beginning 11th September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219</cp:revision>
  <dcterms:created xsi:type="dcterms:W3CDTF">2022-09-06T12:24:28Z</dcterms:created>
  <dcterms:modified xsi:type="dcterms:W3CDTF">2023-09-18T11:30:43Z</dcterms:modified>
</cp:coreProperties>
</file>