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26/09/2023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948475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Robert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Isobel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Taliah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Blythe C-R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Edward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Tevin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 L-A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Amiko-Jae D-C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Esmee-Jo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Evelyn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313636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O'S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Eddie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Skyla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Vanessa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Aubree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Ra'e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Elim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Maddison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Lexii R-H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O'N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001027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K'zyo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Kannika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Jaycob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L-F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Charley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Marley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 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Ahina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451241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Beau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Abel JO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Carl O'S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Hamza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MC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18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September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97290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Brandon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Dhinoshan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Hallie-Mia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Rhys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Yasmine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MCV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Mohammad Mujtaba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Ella-Mae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922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18th September   </vt:lpstr>
      <vt:lpstr>Top Achievement Points Leader Board Year 8 Week beginning 18th September  </vt:lpstr>
      <vt:lpstr>Top Achievement Points Leader Board Year 9 Week beginning 18th September   </vt:lpstr>
      <vt:lpstr>Top Achievement Points Leader Board Year 10 Week beginning 18th September </vt:lpstr>
      <vt:lpstr>Top Achievement Points Leader Board Year 11 Week beginning 18th September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224</cp:revision>
  <dcterms:created xsi:type="dcterms:W3CDTF">2022-09-06T12:24:28Z</dcterms:created>
  <dcterms:modified xsi:type="dcterms:W3CDTF">2023-09-26T08:57:41Z</dcterms:modified>
</cp:coreProperties>
</file>