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8" autoAdjust="0"/>
  </p:normalViewPr>
  <p:slideViewPr>
    <p:cSldViewPr snapToGrid="0">
      <p:cViewPr varScale="1">
        <p:scale>
          <a:sx n="91" d="100"/>
          <a:sy n="91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25</a:t>
            </a:r>
            <a:r>
              <a:rPr lang="en-GB" baseline="30000" dirty="0"/>
              <a:t>th</a:t>
            </a:r>
            <a:r>
              <a:rPr lang="en-GB" dirty="0"/>
              <a:t> September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8F6ACE3-3F9F-47B2-9A68-89F0E1A46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48632"/>
              </p:ext>
            </p:extLst>
          </p:nvPr>
        </p:nvGraphicFramePr>
        <p:xfrm>
          <a:off x="672663" y="1529257"/>
          <a:ext cx="8166538" cy="423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473">
                  <a:extLst>
                    <a:ext uri="{9D8B030D-6E8A-4147-A177-3AD203B41FA5}">
                      <a16:colId xmlns:a16="http://schemas.microsoft.com/office/drawing/2014/main" val="706962878"/>
                    </a:ext>
                  </a:extLst>
                </a:gridCol>
                <a:gridCol w="4419123">
                  <a:extLst>
                    <a:ext uri="{9D8B030D-6E8A-4147-A177-3AD203B41FA5}">
                      <a16:colId xmlns:a16="http://schemas.microsoft.com/office/drawing/2014/main" val="2430637547"/>
                    </a:ext>
                  </a:extLst>
                </a:gridCol>
                <a:gridCol w="1696942">
                  <a:extLst>
                    <a:ext uri="{9D8B030D-6E8A-4147-A177-3AD203B41FA5}">
                      <a16:colId xmlns:a16="http://schemas.microsoft.com/office/drawing/2014/main" val="2712045168"/>
                    </a:ext>
                  </a:extLst>
                </a:gridCol>
              </a:tblGrid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English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Josh </a:t>
                      </a:r>
                      <a:r>
                        <a:rPr lang="en-GB" sz="2000" u="none" strike="noStrike" dirty="0" err="1">
                          <a:effectLst/>
                        </a:rPr>
                        <a:t>McV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11M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093491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Maths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Millie M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11W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838517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Science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Sinead 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10B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2645043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History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Ruby 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9M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06940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Georgaphy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Ryan C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Y11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086639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Connor 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2555907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RE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Cerys C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11M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80398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Spanish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>
                          <a:effectLst/>
                        </a:rPr>
                        <a:t>Natalia A-V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7A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6915038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French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Molly O'H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10C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5146469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Technology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Bobby W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7W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982234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Artur </a:t>
                      </a:r>
                      <a:r>
                        <a:rPr lang="en-GB" sz="2000" u="none" strike="noStrike" dirty="0" err="1">
                          <a:effectLst/>
                        </a:rPr>
                        <a:t>Sv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10M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575763"/>
                  </a:ext>
                </a:extLst>
              </a:tr>
              <a:tr h="3525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Business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Aaran</a:t>
                      </a:r>
                      <a:r>
                        <a:rPr lang="en-GB" sz="2000" u="none" strike="noStrike">
                          <a:effectLst/>
                        </a:rPr>
                        <a:t> 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10M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480692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196551" y="2795752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3b29897-aec0-4d73-b440-56f6da068a7b"/>
    <ds:schemaRef ds:uri="da252e33-b15c-4959-ac4c-5df7a80cacf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104</TotalTime>
  <Words>69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25th September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10</cp:revision>
  <dcterms:created xsi:type="dcterms:W3CDTF">2023-06-27T09:44:33Z</dcterms:created>
  <dcterms:modified xsi:type="dcterms:W3CDTF">2023-10-03T10:42:59Z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