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8" autoAdjust="0"/>
  </p:normalViewPr>
  <p:slideViewPr>
    <p:cSldViewPr snapToGrid="0">
      <p:cViewPr varScale="1">
        <p:scale>
          <a:sx n="91" d="100"/>
          <a:sy n="91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2</a:t>
            </a:r>
            <a:r>
              <a:rPr lang="en-GB" baseline="30000" dirty="0"/>
              <a:t>nd</a:t>
            </a:r>
            <a:r>
              <a:rPr lang="en-GB" dirty="0"/>
              <a:t> October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196551" y="2795752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43925"/>
              </p:ext>
            </p:extLst>
          </p:nvPr>
        </p:nvGraphicFramePr>
        <p:xfrm>
          <a:off x="838200" y="1359473"/>
          <a:ext cx="8082455" cy="481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531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38482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29766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English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Jasmine 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9M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Science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Jake 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9A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260709821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History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Daniella 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7B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Georgaphy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Midas 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Y7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PE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Louis 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11M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Spanish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Kody 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7M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1870989800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French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James D</a:t>
                      </a:r>
                      <a:endParaRPr lang="en-GB" sz="1800" b="0" i="0" u="none" strike="noStrike" dirty="0">
                        <a:solidFill>
                          <a:srgbClr val="24242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8W </a:t>
                      </a:r>
                      <a:endParaRPr lang="en-GB" sz="18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1033542779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Technology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Sara W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3341687833"/>
                  </a:ext>
                </a:extLst>
              </a:tr>
              <a:tr h="236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Max 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10A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1388954040"/>
                  </a:ext>
                </a:extLst>
              </a:tr>
              <a:tr h="35030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</a:rPr>
                        <a:t>Computer Science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Aiden 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8B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Year 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Ryan 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7M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1053721824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Year 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Georgia F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8W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868569977"/>
                  </a:ext>
                </a:extLst>
              </a:tr>
              <a:tr h="4332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Year 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Harriet B and </a:t>
                      </a:r>
                      <a:r>
                        <a:rPr lang="en-GB" sz="1800" u="none" strike="noStrike" dirty="0" err="1">
                          <a:effectLst/>
                        </a:rPr>
                        <a:t>Kayshone</a:t>
                      </a:r>
                      <a:r>
                        <a:rPr lang="en-GB" sz="1800" u="none" strike="noStrike" dirty="0">
                          <a:effectLst/>
                        </a:rPr>
                        <a:t> 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9W/9A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1682519017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Year 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Faith H-</a:t>
                      </a:r>
                      <a:r>
                        <a:rPr lang="en-GB" sz="1800" u="none" strike="noStrike" dirty="0" err="1">
                          <a:effectLst/>
                        </a:rPr>
                        <a:t>McG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10W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3268636914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>
                          <a:effectLst/>
                        </a:rPr>
                        <a:t>Year 11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Raphael 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11A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extLst>
                  <a:ext uri="{0D108BD9-81ED-4DB2-BD59-A6C34878D82A}">
                    <a16:rowId xmlns:a16="http://schemas.microsoft.com/office/drawing/2014/main" val="766709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openxmlformats.org/package/2006/metadata/core-properties"/>
    <ds:schemaRef ds:uri="da252e33-b15c-4959-ac4c-5df7a80cacf3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73b29897-aec0-4d73-b440-56f6da068a7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110</TotalTime>
  <Words>93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2nd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11</cp:revision>
  <dcterms:created xsi:type="dcterms:W3CDTF">2023-06-27T09:44:33Z</dcterms:created>
  <dcterms:modified xsi:type="dcterms:W3CDTF">2023-10-09T12:37:32Z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