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98" autoAdjust="0"/>
  </p:normalViewPr>
  <p:slideViewPr>
    <p:cSldViewPr snapToGrid="0">
      <p:cViewPr varScale="1">
        <p:scale>
          <a:sx n="91" d="100"/>
          <a:sy n="91" d="100"/>
        </p:scale>
        <p:origin x="13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10/16/2023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 W/C 9</a:t>
            </a:r>
            <a:r>
              <a:rPr lang="en-GB" baseline="30000" dirty="0"/>
              <a:t>th</a:t>
            </a:r>
            <a:r>
              <a:rPr lang="en-GB" dirty="0"/>
              <a:t> October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196551" y="2795752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50914"/>
              </p:ext>
            </p:extLst>
          </p:nvPr>
        </p:nvGraphicFramePr>
        <p:xfrm>
          <a:off x="838200" y="1248290"/>
          <a:ext cx="8082455" cy="5117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6531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3848256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1297668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30582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English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Simone O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82686584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</a:rPr>
                        <a:t>Science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Jiya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07098217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Maths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Jessica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History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Georgaphy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Lexi Z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43885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PE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Lavae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87195323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</a:rPr>
                        <a:t>Music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Harriet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870989800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French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Kardell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33542779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Technology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Miley N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341687833"/>
                  </a:ext>
                </a:extLst>
              </a:tr>
              <a:tr h="236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Lillie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388954040"/>
                  </a:ext>
                </a:extLst>
              </a:tr>
              <a:tr h="350309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</a:rPr>
                        <a:t>Computer Science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Ewan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13796223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Year 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Taylor 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53721824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Year 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Kovie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-James L-D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68569977"/>
                  </a:ext>
                </a:extLst>
              </a:tr>
              <a:tr h="43321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Year 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 W-B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82519017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Year 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Elissa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636914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>
                          <a:effectLst/>
                        </a:rPr>
                        <a:t>Year 11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Dhinoshan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66709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Props1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48230D-BB30-4E71-8061-5DB42990EF48}">
  <ds:schemaRefs>
    <ds:schemaRef ds:uri="http://www.w3.org/XML/1998/namespace"/>
    <ds:schemaRef ds:uri="http://purl.org/dc/dcmitype/"/>
    <ds:schemaRef ds:uri="73b29897-aec0-4d73-b440-56f6da068a7b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a252e33-b15c-4959-ac4c-5df7a80cacf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119</TotalTime>
  <Words>92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Students of the Week W/C 9th October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12</cp:revision>
  <dcterms:created xsi:type="dcterms:W3CDTF">2023-06-27T09:44:33Z</dcterms:created>
  <dcterms:modified xsi:type="dcterms:W3CDTF">2023-10-16T13:46:40Z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