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F6AD9-5B9C-4748-B2BA-A7B382A2B784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E762-09F3-4683-AFE6-D1A70F7EF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A0CC-8387-EB4C-952F-DC4D33DE4B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9A47A-6921-6542-A10F-0CA67AE1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1B054A-A15C-4E4F-A271-D41553B474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4" t="22686" r="31165" b="41414"/>
          <a:stretch/>
        </p:blipFill>
        <p:spPr>
          <a:xfrm>
            <a:off x="159798" y="2024108"/>
            <a:ext cx="8833789" cy="28142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DB0AE2D-87A8-449B-B987-ACC73982D0CE}"/>
              </a:ext>
            </a:extLst>
          </p:cNvPr>
          <p:cNvSpPr/>
          <p:nvPr/>
        </p:nvSpPr>
        <p:spPr>
          <a:xfrm>
            <a:off x="377300" y="18895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Curricular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Timetable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184402-48EA-48CC-A03E-2A4E3366829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95"/>
          <a:stretch/>
        </p:blipFill>
        <p:spPr bwMode="auto">
          <a:xfrm>
            <a:off x="5353235" y="100176"/>
            <a:ext cx="3734539" cy="113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544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On Your Marks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Curricular Timetable</dc:title>
  <dc:creator>Lee Brownbill</dc:creator>
  <cp:lastModifiedBy>Rothwellka</cp:lastModifiedBy>
  <cp:revision>38</cp:revision>
  <cp:lastPrinted>2017-09-11T09:20:20Z</cp:lastPrinted>
  <dcterms:created xsi:type="dcterms:W3CDTF">2017-08-30T14:56:05Z</dcterms:created>
  <dcterms:modified xsi:type="dcterms:W3CDTF">2023-10-30T10:58:47Z</dcterms:modified>
</cp:coreProperties>
</file>