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9th October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98091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Tevin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Esmee-Jo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060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India-May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Dinijai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Douglas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94431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9th October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63052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Abel J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9th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09794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Nikeal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926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9th October   </vt:lpstr>
      <vt:lpstr>Top Achievement Points Leader Board Year 8 Week beginning 9th October  </vt:lpstr>
      <vt:lpstr>Top Achievement Points Leader Board Year 9 Week beginning 9th October  </vt:lpstr>
      <vt:lpstr>Top Achievement Points Leader Board Year 10 Week beginning 9th October </vt:lpstr>
      <vt:lpstr>Top Achievement Points Leader Board Year 11 Week beginning 9th October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237</cp:revision>
  <dcterms:created xsi:type="dcterms:W3CDTF">2022-09-06T12:24:28Z</dcterms:created>
  <dcterms:modified xsi:type="dcterms:W3CDTF">2023-10-17T08:14:57Z</dcterms:modified>
</cp:coreProperties>
</file>