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02/10/2023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330303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Funot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38021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3144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97894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25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009737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Ciara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Alistair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Dhillon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Kacper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906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25th September   </vt:lpstr>
      <vt:lpstr>Top Achievement Points Leader Board Year 8 Week beginning 25th September  </vt:lpstr>
      <vt:lpstr>Top Achievement Points Leader Board Year 9 Week beginning 25th September   </vt:lpstr>
      <vt:lpstr>Top Achievement Points Leader Board Year 10 Week beginning 25th September </vt:lpstr>
      <vt:lpstr>Top Achievement Points Leader Board Year 11 Week beginning 25th September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230</cp:revision>
  <dcterms:created xsi:type="dcterms:W3CDTF">2022-09-06T12:24:28Z</dcterms:created>
  <dcterms:modified xsi:type="dcterms:W3CDTF">2023-10-02T08:02:57Z</dcterms:modified>
</cp:coreProperties>
</file>