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11/7/2023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 W/C 30</a:t>
            </a:r>
            <a:r>
              <a:rPr lang="en-GB" baseline="30000" dirty="0"/>
              <a:t>th</a:t>
            </a:r>
            <a:r>
              <a:rPr lang="en-GB" dirty="0"/>
              <a:t> October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196551" y="2795752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430542"/>
              </p:ext>
            </p:extLst>
          </p:nvPr>
        </p:nvGraphicFramePr>
        <p:xfrm>
          <a:off x="933450" y="1895990"/>
          <a:ext cx="8082455" cy="3529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6531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3848256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1297668">
                  <a:extLst>
                    <a:ext uri="{9D8B030D-6E8A-4147-A177-3AD203B41FA5}">
                      <a16:colId xmlns:a16="http://schemas.microsoft.com/office/drawing/2014/main" val="1386937842"/>
                    </a:ext>
                  </a:extLst>
                </a:gridCol>
              </a:tblGrid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English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Leah F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882686584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Maths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Lexii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R-H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0879284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History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Gethin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50303007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Geography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Neve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Y11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83805545"/>
                  </a:ext>
                </a:extLst>
              </a:tr>
              <a:tr h="43885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PE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Alex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87195323"/>
                  </a:ext>
                </a:extLst>
              </a:tr>
              <a:tr h="26613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Spanish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Leah R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68328509"/>
                  </a:ext>
                </a:extLst>
              </a:tr>
              <a:tr h="350309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Computer Science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Evan Abraham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13796223"/>
                  </a:ext>
                </a:extLst>
              </a:tr>
              <a:tr h="25874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Year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Isla T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53721824"/>
                  </a:ext>
                </a:extLst>
              </a:tr>
              <a:tr h="43321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Year 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Harriet W-B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82519017"/>
                  </a:ext>
                </a:extLst>
              </a:tr>
              <a:tr h="25874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u="none" strike="noStrike" dirty="0">
                          <a:effectLst/>
                          <a:latin typeface="+mn-lt"/>
                        </a:rPr>
                        <a:t>Year 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Shamani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H-G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766709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61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Props1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B48230D-BB30-4E71-8061-5DB42990EF48}">
  <ds:schemaRefs>
    <ds:schemaRef ds:uri="http://purl.org/dc/terms/"/>
    <ds:schemaRef ds:uri="http://purl.org/dc/elements/1.1/"/>
    <ds:schemaRef ds:uri="da252e33-b15c-4959-ac4c-5df7a80cacf3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3b29897-aec0-4d73-b440-56f6da068a7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243</TotalTime>
  <Words>67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Students of the Week W/C 30th October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Rothwellka</cp:lastModifiedBy>
  <cp:revision>19</cp:revision>
  <dcterms:created xsi:type="dcterms:W3CDTF">2023-06-27T09:44:33Z</dcterms:created>
  <dcterms:modified xsi:type="dcterms:W3CDTF">2023-11-07T08:52:36Z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