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30th October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587603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Kody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Diaz P-A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30th October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72328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30th October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285243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Kalirroi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Kayshone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30th October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21053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P-T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Myles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Abel J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Hamza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30th October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3945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Haris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Bradley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908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30th October   </vt:lpstr>
      <vt:lpstr>Top Achievement Points Leader Board Year 8 Week beginning 30th October  </vt:lpstr>
      <vt:lpstr>Top Achievement Points Leader Board Year 9 Week beginning 30th October  </vt:lpstr>
      <vt:lpstr>Top Achievement Points Leader Board Year 10 Week beginning 30th October </vt:lpstr>
      <vt:lpstr>Top Achievement Points Leader Board Year 11 Week beginning 30th October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246</cp:revision>
  <dcterms:created xsi:type="dcterms:W3CDTF">2022-09-06T12:24:28Z</dcterms:created>
  <dcterms:modified xsi:type="dcterms:W3CDTF">2023-11-06T08:34:27Z</dcterms:modified>
</cp:coreProperties>
</file>