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11/28/2023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20</a:t>
            </a:r>
            <a:r>
              <a:rPr lang="en-GB" baseline="30000" dirty="0"/>
              <a:t>th</a:t>
            </a:r>
            <a:r>
              <a:rPr lang="en-GB" dirty="0"/>
              <a:t> November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72558"/>
              </p:ext>
            </p:extLst>
          </p:nvPr>
        </p:nvGraphicFramePr>
        <p:xfrm>
          <a:off x="368417" y="1526796"/>
          <a:ext cx="8456802" cy="4665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539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4026492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357771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Alistair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21301848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Shamani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H-G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Y11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Amber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3727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PE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Khushi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5129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Computer Science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Daniella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39023869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Dereck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68104083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7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Layla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92324718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8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Kayleigh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7311214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9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Zaijian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56048111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10 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Aaran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07393107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11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Saoirse 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6874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73b29897-aec0-4d73-b440-56f6da068a7b"/>
    <ds:schemaRef ds:uri="da252e33-b15c-4959-ac4c-5df7a80cacf3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825</TotalTime>
  <Words>88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20th November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27</cp:revision>
  <dcterms:created xsi:type="dcterms:W3CDTF">2023-06-27T09:44:33Z</dcterms:created>
  <dcterms:modified xsi:type="dcterms:W3CDTF">2023-11-28T09:26:53Z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