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11/14/2023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239E-377C-4FB9-BC6D-F0FDDAF7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 W/C 6</a:t>
            </a:r>
            <a:r>
              <a:rPr lang="en-GB" baseline="30000" dirty="0"/>
              <a:t>th</a:t>
            </a:r>
            <a:r>
              <a:rPr lang="en-GB" dirty="0"/>
              <a:t> November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DCC3F-C323-42E5-8C6C-37273765D431}"/>
              </a:ext>
            </a:extLst>
          </p:cNvPr>
          <p:cNvSpPr txBox="1"/>
          <p:nvPr/>
        </p:nvSpPr>
        <p:spPr>
          <a:xfrm>
            <a:off x="9196551" y="2795752"/>
            <a:ext cx="2322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to our amazing students who have gone above and beyond!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04C109-B23B-41BB-AAF2-10005256B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772902"/>
              </p:ext>
            </p:extLst>
          </p:nvPr>
        </p:nvGraphicFramePr>
        <p:xfrm>
          <a:off x="933450" y="1895990"/>
          <a:ext cx="8082455" cy="3529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6531">
                  <a:extLst>
                    <a:ext uri="{9D8B030D-6E8A-4147-A177-3AD203B41FA5}">
                      <a16:colId xmlns:a16="http://schemas.microsoft.com/office/drawing/2014/main" val="3232438490"/>
                    </a:ext>
                  </a:extLst>
                </a:gridCol>
                <a:gridCol w="3848256">
                  <a:extLst>
                    <a:ext uri="{9D8B030D-6E8A-4147-A177-3AD203B41FA5}">
                      <a16:colId xmlns:a16="http://schemas.microsoft.com/office/drawing/2014/main" val="1303947243"/>
                    </a:ext>
                  </a:extLst>
                </a:gridCol>
                <a:gridCol w="1297668">
                  <a:extLst>
                    <a:ext uri="{9D8B030D-6E8A-4147-A177-3AD203B41FA5}">
                      <a16:colId xmlns:a16="http://schemas.microsoft.com/office/drawing/2014/main" val="1386937842"/>
                    </a:ext>
                  </a:extLst>
                </a:gridCol>
              </a:tblGrid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>
                          <a:effectLst/>
                          <a:latin typeface="+mn-lt"/>
                        </a:rPr>
                        <a:t>English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Miley N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882686584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Maths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Joshua J-H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0879284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>
                          <a:effectLst/>
                          <a:latin typeface="+mn-lt"/>
                        </a:rPr>
                        <a:t>History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Charlie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50303007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>
                          <a:effectLst/>
                          <a:latin typeface="+mn-lt"/>
                        </a:rPr>
                        <a:t>Geography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Darcie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Y11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83805545"/>
                  </a:ext>
                </a:extLst>
              </a:tr>
              <a:tr h="43885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PE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Y8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87195323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Spanish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Harry 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68328509"/>
                  </a:ext>
                </a:extLst>
              </a:tr>
              <a:tr h="350309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Computer Science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Louis I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13796223"/>
                  </a:ext>
                </a:extLst>
              </a:tr>
              <a:tr h="25874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Year 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Olivia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53721824"/>
                  </a:ext>
                </a:extLst>
              </a:tr>
              <a:tr h="25874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8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Evan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57155337"/>
                  </a:ext>
                </a:extLst>
              </a:tr>
              <a:tr h="43321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Year 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Molly O'H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82519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610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48230D-BB30-4E71-8061-5DB42990EF48}">
  <ds:schemaRefs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da252e33-b15c-4959-ac4c-5df7a80cacf3"/>
    <ds:schemaRef ds:uri="http://schemas.microsoft.com/office/2006/documentManagement/types"/>
    <ds:schemaRef ds:uri="http://schemas.openxmlformats.org/package/2006/metadata/core-properties"/>
    <ds:schemaRef ds:uri="73b29897-aec0-4d73-b440-56f6da068a7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249</TotalTime>
  <Words>66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Students of the Week W/C 6th November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Rothwellka</cp:lastModifiedBy>
  <cp:revision>19</cp:revision>
  <dcterms:created xsi:type="dcterms:W3CDTF">2023-06-27T09:44:33Z</dcterms:created>
  <dcterms:modified xsi:type="dcterms:W3CDTF">2023-11-14T15:02:32Z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