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11/12/2023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7007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Isobel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Diaz P-A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Enric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Taliah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Jaylen P-G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Simone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Maxim L-A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577146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Paul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Pru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Angadeep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Alwina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0714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Ahina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</a:t>
                      </a: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Tayo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4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December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582263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Jimmy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H-J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4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December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58231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Bruktiet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Lili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Saoirse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Jason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Kathlyn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Dhinoshan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905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4th December   </vt:lpstr>
      <vt:lpstr>Top Achievement Points Leader Board Year 8 Week beginning 4th December  </vt:lpstr>
      <vt:lpstr>Top Achievement Points Leader Board Year 9 Week beginning 4th December  </vt:lpstr>
      <vt:lpstr>Top Achievement Points Leader Board Year 10 Week beginning 4th December </vt:lpstr>
      <vt:lpstr>Top Achievement Points Leader Board Year 11 Week beginning 4th December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262</cp:revision>
  <dcterms:created xsi:type="dcterms:W3CDTF">2022-09-06T12:24:28Z</dcterms:created>
  <dcterms:modified xsi:type="dcterms:W3CDTF">2023-12-11T10:45:44Z</dcterms:modified>
</cp:coreProperties>
</file>