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42121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Liu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 W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Leyton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29966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Dharamraj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9045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Maxwell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18378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11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29881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Bradley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Denico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918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11th December   </vt:lpstr>
      <vt:lpstr>Top Achievement Points Leader Board Year 8 Week beginning 11th December  </vt:lpstr>
      <vt:lpstr>Top Achievement Points Leader Board Year 9 Week beginning 11th December  </vt:lpstr>
      <vt:lpstr>Top Achievement Points Leader Board Year 10 Week beginning 11th December </vt:lpstr>
      <vt:lpstr>Top Achievement Points Leader Board Year 11 Week beginning 11th December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267</cp:revision>
  <dcterms:created xsi:type="dcterms:W3CDTF">2022-09-06T12:24:28Z</dcterms:created>
  <dcterms:modified xsi:type="dcterms:W3CDTF">2023-12-18T11:10:51Z</dcterms:modified>
</cp:coreProperties>
</file>