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23091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Ruari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9493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261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Kayshone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Jordan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150138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27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752698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Bradley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Bruktiet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900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27th November   </vt:lpstr>
      <vt:lpstr>Top Achievement Points Leader Board Year 8 Week beginning 27th November  </vt:lpstr>
      <vt:lpstr>Top Achievement Points Leader Board Year 9 Week beginning 27th November  </vt:lpstr>
      <vt:lpstr>Top Achievement Points Leader Board Year 10 Week beginning 27th November </vt:lpstr>
      <vt:lpstr>Top Achievement Points Leader Board Year 11 Week beginning 27th November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256</cp:revision>
  <dcterms:created xsi:type="dcterms:W3CDTF">2022-09-06T12:24:28Z</dcterms:created>
  <dcterms:modified xsi:type="dcterms:W3CDTF">2023-12-01T11:51:55Z</dcterms:modified>
</cp:coreProperties>
</file>