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12/13/2023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 W/C 5TH December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99909"/>
              </p:ext>
            </p:extLst>
          </p:nvPr>
        </p:nvGraphicFramePr>
        <p:xfrm>
          <a:off x="368417" y="1526796"/>
          <a:ext cx="8456802" cy="3984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2539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4026492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1357771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2799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Diane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2799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Yahya 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Almed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21301848"/>
                  </a:ext>
                </a:extLst>
              </a:tr>
              <a:tr h="2799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History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Toran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Y11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2799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Charlie F-J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68328509"/>
                  </a:ext>
                </a:extLst>
              </a:tr>
              <a:tr h="358403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French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Daniel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98813140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  <a:latin typeface="+mn-lt"/>
                        </a:rPr>
                        <a:t>Computer Science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Daniella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13796223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Music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Alayah-May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039023869"/>
                  </a:ext>
                </a:extLst>
              </a:tr>
              <a:tr h="3360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Oluebube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68104083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7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Layla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892324718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8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Pru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7311214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9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Orlaith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56048111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10 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Aaran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907393107"/>
                  </a:ext>
                </a:extLst>
              </a:tr>
              <a:tr h="29754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11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Thomas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6874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purl.org/dc/dcmitype/"/>
    <ds:schemaRef ds:uri="73b29897-aec0-4d73-b440-56f6da068a7b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a252e33-b15c-4959-ac4c-5df7a80cacf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855</TotalTime>
  <Words>81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Students of the Week W/C 5TH December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30</cp:revision>
  <dcterms:created xsi:type="dcterms:W3CDTF">2023-06-27T09:44:33Z</dcterms:created>
  <dcterms:modified xsi:type="dcterms:W3CDTF">2023-12-13T09:20:10Z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