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15/01/2024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8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January 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701175"/>
              </p:ext>
            </p:extLst>
          </p:nvPr>
        </p:nvGraphicFramePr>
        <p:xfrm>
          <a:off x="343875" y="1625598"/>
          <a:ext cx="11503567" cy="3980070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Khaled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Jayden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Mylo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F-J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Edward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Olivia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Billy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Izabella-Rose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Ella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William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Daniella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Isobel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Samuel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Aiden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Ruby-Mai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Robert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Benjamin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Taylor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Summer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Ethan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Isabella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Leah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Liu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Nathaniel W-C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8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January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782274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 W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Sean L-M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Vanessa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Amelie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Milan E-M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Olivia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Thomas M-F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Skyla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Neave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Jiya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Willow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Elaine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 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Antony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Alwina Maria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Riley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Eddie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Esmae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Mateusz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Zion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8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January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955684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Aaron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Demi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Tayah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Jaden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Jaycob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Freya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Alice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Safia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Malcolm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Zack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Tyler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Harrison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Orlaith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Lukas 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Kalirroi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Freddie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Sufiyan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Noel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Leah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Kayshone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Nia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8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January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475805"/>
              </p:ext>
            </p:extLst>
          </p:nvPr>
        </p:nvGraphicFramePr>
        <p:xfrm>
          <a:off x="444381" y="1734797"/>
          <a:ext cx="11006984" cy="3674690"/>
        </p:xfrm>
        <a:graphic>
          <a:graphicData uri="http://schemas.openxmlformats.org/drawingml/2006/table">
            <a:tbl>
              <a:tblPr firstRow="1" firstCol="1" bandRow="1"/>
              <a:tblGrid>
                <a:gridCol w="345284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734554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78243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54287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0678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53114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57376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27657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02483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64227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588979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694413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791416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64273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Dereck 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Paige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Reece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Molly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Aoife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Isaac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Erin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Hugo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Jamie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Jasmine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Amie-Leigh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Micaela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Sienna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Christopher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Liam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Oluebube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Helena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Rose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417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Kai-Mason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8</a:t>
            </a:r>
            <a:r>
              <a:rPr lang="en-US" sz="3600" baseline="30000" dirty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 January 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454F41-2357-4FBA-BE85-2CC6B883C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590273"/>
              </p:ext>
            </p:extLst>
          </p:nvPr>
        </p:nvGraphicFramePr>
        <p:xfrm>
          <a:off x="318782" y="1855304"/>
          <a:ext cx="11216080" cy="3815658"/>
        </p:xfrm>
        <a:graphic>
          <a:graphicData uri="http://schemas.openxmlformats.org/drawingml/2006/table">
            <a:tbl>
              <a:tblPr firstRow="1" firstCol="1" bandRow="1"/>
              <a:tblGrid>
                <a:gridCol w="444749">
                  <a:extLst>
                    <a:ext uri="{9D8B030D-6E8A-4147-A177-3AD203B41FA5}">
                      <a16:colId xmlns:a16="http://schemas.microsoft.com/office/drawing/2014/main" val="161191106"/>
                    </a:ext>
                  </a:extLst>
                </a:gridCol>
                <a:gridCol w="1907201">
                  <a:extLst>
                    <a:ext uri="{9D8B030D-6E8A-4147-A177-3AD203B41FA5}">
                      <a16:colId xmlns:a16="http://schemas.microsoft.com/office/drawing/2014/main" val="2069577792"/>
                    </a:ext>
                  </a:extLst>
                </a:gridCol>
                <a:gridCol w="673455">
                  <a:extLst>
                    <a:ext uri="{9D8B030D-6E8A-4147-A177-3AD203B41FA5}">
                      <a16:colId xmlns:a16="http://schemas.microsoft.com/office/drawing/2014/main" val="913444655"/>
                    </a:ext>
                  </a:extLst>
                </a:gridCol>
                <a:gridCol w="451081">
                  <a:extLst>
                    <a:ext uri="{9D8B030D-6E8A-4147-A177-3AD203B41FA5}">
                      <a16:colId xmlns:a16="http://schemas.microsoft.com/office/drawing/2014/main" val="2623786123"/>
                    </a:ext>
                  </a:extLst>
                </a:gridCol>
                <a:gridCol w="348202">
                  <a:extLst>
                    <a:ext uri="{9D8B030D-6E8A-4147-A177-3AD203B41FA5}">
                      <a16:colId xmlns:a16="http://schemas.microsoft.com/office/drawing/2014/main" val="2829112919"/>
                    </a:ext>
                  </a:extLst>
                </a:gridCol>
                <a:gridCol w="549210">
                  <a:extLst>
                    <a:ext uri="{9D8B030D-6E8A-4147-A177-3AD203B41FA5}">
                      <a16:colId xmlns:a16="http://schemas.microsoft.com/office/drawing/2014/main" val="3633105253"/>
                    </a:ext>
                  </a:extLst>
                </a:gridCol>
                <a:gridCol w="1744970">
                  <a:extLst>
                    <a:ext uri="{9D8B030D-6E8A-4147-A177-3AD203B41FA5}">
                      <a16:colId xmlns:a16="http://schemas.microsoft.com/office/drawing/2014/main" val="1610810066"/>
                    </a:ext>
                  </a:extLst>
                </a:gridCol>
                <a:gridCol w="722521">
                  <a:extLst>
                    <a:ext uri="{9D8B030D-6E8A-4147-A177-3AD203B41FA5}">
                      <a16:colId xmlns:a16="http://schemas.microsoft.com/office/drawing/2014/main" val="3467844133"/>
                    </a:ext>
                  </a:extLst>
                </a:gridCol>
                <a:gridCol w="399642">
                  <a:extLst>
                    <a:ext uri="{9D8B030D-6E8A-4147-A177-3AD203B41FA5}">
                      <a16:colId xmlns:a16="http://schemas.microsoft.com/office/drawing/2014/main" val="1475767612"/>
                    </a:ext>
                  </a:extLst>
                </a:gridCol>
                <a:gridCol w="361656">
                  <a:extLst>
                    <a:ext uri="{9D8B030D-6E8A-4147-A177-3AD203B41FA5}">
                      <a16:colId xmlns:a16="http://schemas.microsoft.com/office/drawing/2014/main" val="3874044451"/>
                    </a:ext>
                  </a:extLst>
                </a:gridCol>
                <a:gridCol w="584822">
                  <a:extLst>
                    <a:ext uri="{9D8B030D-6E8A-4147-A177-3AD203B41FA5}">
                      <a16:colId xmlns:a16="http://schemas.microsoft.com/office/drawing/2014/main" val="1045794940"/>
                    </a:ext>
                  </a:extLst>
                </a:gridCol>
                <a:gridCol w="1682452">
                  <a:extLst>
                    <a:ext uri="{9D8B030D-6E8A-4147-A177-3AD203B41FA5}">
                      <a16:colId xmlns:a16="http://schemas.microsoft.com/office/drawing/2014/main" val="1117584027"/>
                    </a:ext>
                  </a:extLst>
                </a:gridCol>
                <a:gridCol w="785830">
                  <a:extLst>
                    <a:ext uri="{9D8B030D-6E8A-4147-A177-3AD203B41FA5}">
                      <a16:colId xmlns:a16="http://schemas.microsoft.com/office/drawing/2014/main" val="864227886"/>
                    </a:ext>
                  </a:extLst>
                </a:gridCol>
                <a:gridCol w="560289">
                  <a:extLst>
                    <a:ext uri="{9D8B030D-6E8A-4147-A177-3AD203B41FA5}">
                      <a16:colId xmlns:a16="http://schemas.microsoft.com/office/drawing/2014/main" val="3615707747"/>
                    </a:ext>
                  </a:extLst>
                </a:gridCol>
              </a:tblGrid>
              <a:tr h="385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Cerys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G-S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Leah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96126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8885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Isaac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Sophia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Sean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8126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Alexander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Molly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10304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Maisie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Darcie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15501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Lili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Freya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44419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Imogen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Saoirse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3803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Leah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44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Bruktiet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70782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Azaria B-W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Diane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7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3135</TotalTime>
  <Words>925</Words>
  <Application>Microsoft Office PowerPoint</Application>
  <PresentationFormat>Widescreen</PresentationFormat>
  <Paragraphs>705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Top Achievement Points Leader Board Year 7 Week beginning 8th January   </vt:lpstr>
      <vt:lpstr>Top Achievement Points Leader Board Year 8 Week beginning 8th January  </vt:lpstr>
      <vt:lpstr>Top Achievement Points Leader Board Year 9 Week beginning 8th January  </vt:lpstr>
      <vt:lpstr>Top Achievement Points Leader Board Year 10 Week beginning 8th January </vt:lpstr>
      <vt:lpstr>Top Achievement Points Leader Board Year 11 Week beginning 8th January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Rothwellka</cp:lastModifiedBy>
  <cp:revision>272</cp:revision>
  <dcterms:created xsi:type="dcterms:W3CDTF">2022-09-06T12:24:28Z</dcterms:created>
  <dcterms:modified xsi:type="dcterms:W3CDTF">2024-01-15T15:14:36Z</dcterms:modified>
</cp:coreProperties>
</file>