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0422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Enric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03214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Ra'e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Aleena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Lilly-Mae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Melissa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Calum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India-May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Lola-Gray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456814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17769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Faith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15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213798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D-W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Sophia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901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15th January   </vt:lpstr>
      <vt:lpstr>Top Achievement Points Leader Board Year 8 Week beginning 15th January  </vt:lpstr>
      <vt:lpstr>Top Achievement Points Leader Board Year 9 Week beginning 15th January  </vt:lpstr>
      <vt:lpstr>Top Achievement Points Leader Board Year 10 Week beginning 15th January </vt:lpstr>
      <vt:lpstr>Top Achievement Points Leader Board Year 11 Week beginning 15th January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275</cp:revision>
  <dcterms:created xsi:type="dcterms:W3CDTF">2022-09-06T12:24:28Z</dcterms:created>
  <dcterms:modified xsi:type="dcterms:W3CDTF">2024-01-22T11:29:50Z</dcterms:modified>
</cp:coreProperties>
</file>