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1/24/2024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 W/C 15</a:t>
            </a:r>
            <a:r>
              <a:rPr lang="en-GB" baseline="30000" dirty="0"/>
              <a:t>th</a:t>
            </a:r>
            <a:r>
              <a:rPr lang="en-GB" dirty="0"/>
              <a:t> Jan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88829"/>
              </p:ext>
            </p:extLst>
          </p:nvPr>
        </p:nvGraphicFramePr>
        <p:xfrm>
          <a:off x="886692" y="1598828"/>
          <a:ext cx="8456802" cy="3610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2539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4026492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1357771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3445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English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Harrison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826865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Khaled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Muhammed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21301848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History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Myles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Geography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Katie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Khaled B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933928494"/>
                  </a:ext>
                </a:extLst>
              </a:tr>
              <a:tr h="4587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French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Xiang W-D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Enric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68328509"/>
                  </a:ext>
                </a:extLst>
              </a:tr>
              <a:tr h="63129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Music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Daniella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9881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11 Students of the Week W/</a:t>
            </a:r>
            <a:r>
              <a:rPr lang="en-GB"/>
              <a:t>C 15</a:t>
            </a:r>
            <a:r>
              <a:rPr lang="en-GB" baseline="30000"/>
              <a:t>th</a:t>
            </a:r>
            <a:r>
              <a:rPr lang="en-GB"/>
              <a:t> </a:t>
            </a:r>
            <a:r>
              <a:rPr lang="en-GB" dirty="0"/>
              <a:t>Jan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746672"/>
              </p:ext>
            </p:extLst>
          </p:nvPr>
        </p:nvGraphicFramePr>
        <p:xfrm>
          <a:off x="651163" y="1571119"/>
          <a:ext cx="8763000" cy="3985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7729">
                  <a:extLst>
                    <a:ext uri="{9D8B030D-6E8A-4147-A177-3AD203B41FA5}">
                      <a16:colId xmlns:a16="http://schemas.microsoft.com/office/drawing/2014/main" val="1969733142"/>
                    </a:ext>
                  </a:extLst>
                </a:gridCol>
                <a:gridCol w="2143933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1549830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3351508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3445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Rosie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Excellent effort and drive for a Y11 student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826865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Excellent revision techniques and determination to improve understanding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History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Alfie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Excellent effort in lessons and period 6!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Stephen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Excellent attitude to learning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45877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Art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Ella B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11B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Excellent work during the holidays</a:t>
                      </a: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63129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Music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Lili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her continued effort and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commintment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GCSE music.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69881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07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48230D-BB30-4E71-8061-5DB42990EF48}">
  <ds:schemaRefs>
    <ds:schemaRef ds:uri="da252e33-b15c-4959-ac4c-5df7a80cacf3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3b29897-aec0-4d73-b440-56f6da068a7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354</TotalTime>
  <Words>149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Students of the Week W/C 15th Jan</vt:lpstr>
      <vt:lpstr>Year 11 Students of the Week W/C 15th Jan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28</cp:revision>
  <dcterms:created xsi:type="dcterms:W3CDTF">2023-06-27T09:44:33Z</dcterms:created>
  <dcterms:modified xsi:type="dcterms:W3CDTF">2024-01-24T10:21:26Z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