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1/17/2024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239E-377C-4FB9-BC6D-F0FDDAF7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 W/C 8</a:t>
            </a:r>
            <a:r>
              <a:rPr lang="en-GB" baseline="30000" dirty="0"/>
              <a:t>th</a:t>
            </a:r>
            <a:r>
              <a:rPr lang="en-GB" dirty="0"/>
              <a:t> Jan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DCC3F-C323-42E5-8C6C-37273765D431}"/>
              </a:ext>
            </a:extLst>
          </p:cNvPr>
          <p:cNvSpPr txBox="1"/>
          <p:nvPr/>
        </p:nvSpPr>
        <p:spPr>
          <a:xfrm>
            <a:off x="9582445" y="2812530"/>
            <a:ext cx="2322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to our amazing students who have gone above and beyond!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04C109-B23B-41BB-AAF2-10005256B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81169"/>
              </p:ext>
            </p:extLst>
          </p:nvPr>
        </p:nvGraphicFramePr>
        <p:xfrm>
          <a:off x="886692" y="1598828"/>
          <a:ext cx="8456802" cy="4464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2539">
                  <a:extLst>
                    <a:ext uri="{9D8B030D-6E8A-4147-A177-3AD203B41FA5}">
                      <a16:colId xmlns:a16="http://schemas.microsoft.com/office/drawing/2014/main" val="3232438490"/>
                    </a:ext>
                  </a:extLst>
                </a:gridCol>
                <a:gridCol w="4026492">
                  <a:extLst>
                    <a:ext uri="{9D8B030D-6E8A-4147-A177-3AD203B41FA5}">
                      <a16:colId xmlns:a16="http://schemas.microsoft.com/office/drawing/2014/main" val="1303947243"/>
                    </a:ext>
                  </a:extLst>
                </a:gridCol>
                <a:gridCol w="1357771">
                  <a:extLst>
                    <a:ext uri="{9D8B030D-6E8A-4147-A177-3AD203B41FA5}">
                      <a16:colId xmlns:a16="http://schemas.microsoft.com/office/drawing/2014/main" val="1386937842"/>
                    </a:ext>
                  </a:extLst>
                </a:gridCol>
              </a:tblGrid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English and Maths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Jiya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8A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2882686584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Maths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Millie M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0879284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Charlie T-M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10W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2421301848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History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Mylo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7M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2650303007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Geography 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Josh J 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7W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3583805545"/>
                  </a:ext>
                </a:extLst>
              </a:tr>
              <a:tr h="45877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Technology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Kardell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8C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2087195323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Spanish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Khaled B 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7M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868328509"/>
                  </a:ext>
                </a:extLst>
              </a:tr>
              <a:tr h="63129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Music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Ria B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9W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698813140"/>
                  </a:ext>
                </a:extLst>
              </a:tr>
              <a:tr h="366209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800" u="none" strike="noStrike" dirty="0">
                          <a:effectLst/>
                          <a:latin typeface="+mn-lt"/>
                        </a:rPr>
                        <a:t>Computer Science 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Sara W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10C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3113796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610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48230D-BB30-4E71-8061-5DB42990EF48}">
  <ds:schemaRefs>
    <ds:schemaRef ds:uri="http://schemas.microsoft.com/office/2006/documentManagement/types"/>
    <ds:schemaRef ds:uri="http://purl.org/dc/elements/1.1/"/>
    <ds:schemaRef ds:uri="http://purl.org/dc/terms/"/>
    <ds:schemaRef ds:uri="da252e33-b15c-4959-ac4c-5df7a80cacf3"/>
    <ds:schemaRef ds:uri="73b29897-aec0-4d73-b440-56f6da068a7b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311</TotalTime>
  <Words>61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Students of the Week W/C 8th Jan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Rothwellka</cp:lastModifiedBy>
  <cp:revision>25</cp:revision>
  <dcterms:created xsi:type="dcterms:W3CDTF">2023-06-27T09:44:33Z</dcterms:created>
  <dcterms:modified xsi:type="dcterms:W3CDTF">2024-01-17T15:25:28Z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