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50857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Tevin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60248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24169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Oskar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Lincoln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3302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February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27016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Aneeq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Yasmine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Mattrick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889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5th February   </vt:lpstr>
      <vt:lpstr>Top Achievement Points Leader Board Year 8 Week beginning 5th February  </vt:lpstr>
      <vt:lpstr>Top Achievement Points Leader Board Year 9 Week beginning 5th February  </vt:lpstr>
      <vt:lpstr>Top Achievement Points Leader Board Year 10 Week beginning 5th February </vt:lpstr>
      <vt:lpstr>Top Achievement Points Leader Board Year 11 Week beginning 5th February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287</cp:revision>
  <dcterms:created xsi:type="dcterms:W3CDTF">2022-09-06T12:24:28Z</dcterms:created>
  <dcterms:modified xsi:type="dcterms:W3CDTF">2024-02-19T09:37:34Z</dcterms:modified>
</cp:coreProperties>
</file>