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25260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Khushveer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Ameya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 L-A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Zayne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Gurshaan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Layla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Natalia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034643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Emilie-Paige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Luthando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Gianni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541882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Yahya 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Zaijian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Christopher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K'zyo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Pei Jay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Muhammed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Brendon W-M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347151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Gethin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Seraphena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J-B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Micaela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19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83879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Ella-Mae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Toran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Ashlee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Imogen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P-C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Ciara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Saoirse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Hallie-Mia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3178</TotalTime>
  <Words>904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19th February  </vt:lpstr>
      <vt:lpstr>Top Achievement Points Leader Board Year 8 Week beginning 19th February  </vt:lpstr>
      <vt:lpstr>Top Achievement Points Leader Board Year 9 Week beginning 19th February  </vt:lpstr>
      <vt:lpstr>Top Achievement Points Leader Board Year 10 Week beginning 19th February </vt:lpstr>
      <vt:lpstr>Top Achievement Points Leader Board Year 11 Week beginning 19th February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277</cp:revision>
  <dcterms:created xsi:type="dcterms:W3CDTF">2022-09-06T12:24:28Z</dcterms:created>
  <dcterms:modified xsi:type="dcterms:W3CDTF">2024-02-26T10:58:36Z</dcterms:modified>
</cp:coreProperties>
</file>