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4830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2200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308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904513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29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44156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Mattrick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Kacper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Dhillon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Ashton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Shamani H-G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Mohammad Mujtaba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Jordan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911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29th January   </vt:lpstr>
      <vt:lpstr>Top Achievement Points Leader Board Year 8 Week beginning 29th January  </vt:lpstr>
      <vt:lpstr>Top Achievement Points Leader Board Year 9 Week beginning 29th January  </vt:lpstr>
      <vt:lpstr>Top Achievement Points Leader Board Year 10 Week beginning 29th January </vt:lpstr>
      <vt:lpstr>Top Achievement Points Leader Board Year 11 Week beginning 29th January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284</cp:revision>
  <dcterms:created xsi:type="dcterms:W3CDTF">2022-09-06T12:24:28Z</dcterms:created>
  <dcterms:modified xsi:type="dcterms:W3CDTF">2024-02-05T09:53:33Z</dcterms:modified>
</cp:coreProperties>
</file>