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EEC"/>
    <a:srgbClr val="CD58F2"/>
    <a:srgbClr val="DAA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D3DE-3C5D-1699-2CC3-3D3CD2745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5E8ED-8AF4-E503-6420-0D84DEC3B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0730-6FFF-C67C-2FE6-7717E4CA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0952B-14D7-6957-05D6-DF4A5AA7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6D5B5-FFAF-1C2F-7D55-711C4B75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882A-7603-6EA4-55B8-BB1A7751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8BCF9-F55E-0FDD-158B-B5FBB4988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9598-0ECC-CD0A-95BF-71F1A495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02C2-E926-B13A-E65B-F578E5E7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ACC85-CC44-D468-6FFA-AF41543A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3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06AD7-97E5-547C-707A-0912F7586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D444B-81B9-451F-903D-796F7828C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8CA9C-F9AB-226B-B591-F55AD1CB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33B58-3AA3-F04E-4FDC-13516DE1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F2558-0861-D3B2-8278-8DFB2980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2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76A8-C8D6-4641-F43A-CB35C947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DD212-5B2D-6BD7-0419-3D709073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05205-A3C9-A0F8-78EB-C2621D8C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BB099-560C-0ED7-C351-441BBF60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7B5C9-2F70-D14B-F0FB-F3D5FE99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F457-FE24-6121-40B1-BCA78213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CDF8F-A2B0-F257-E9FA-B64446878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E470-B1E3-F9BC-E887-FE0D9418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EC7F-4905-A2AB-0498-F3868020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ABA2-E6F5-3E5B-7AEE-5C8932CE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0960-B249-6C02-4204-71E28BBC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E0E42-D116-0DAA-E160-DFF635275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83E19-DBF1-6749-2AD6-15F4A9F54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17ACA-9261-9467-9556-EE0698E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FE2E-23EB-0A53-4617-38718CAD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F653A-5DC6-C6BD-2C93-B5C98C22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6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070F-04A4-78C3-283E-A634FA11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D9241-784E-09A3-2148-9EFEC89C1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97E83-F7D8-A7EE-DE5B-0A19543B6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8271E6-DFBF-CC5F-EF16-CC9FCF00C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A6DA4-D208-04E0-09E2-DBD49767D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3F2BD-0975-7D21-DABB-F2EF456B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A79C5-80E5-1A24-F39C-E727E997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31284-BDDE-5991-A5D1-219E2631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65C9-854C-4933-C170-6746B0E6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EAD30-F298-6836-A0B0-C23FDC52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46C4B-3624-A190-98AA-68D1E4F5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80A66-168B-F957-8C45-8BF0AC38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11100-C55B-6233-7F80-AA3D4D33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D8C30-A969-1BF8-AF7A-1A351B45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62019-CE65-4738-3148-2626076C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41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1C53-2B51-5184-C252-335B36DD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F1139-EA56-6243-5948-54B62AC54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FAF03-E18B-B996-8746-8D5A5A145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D1984-2190-7AE4-070D-2858B0BF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6BD3-4922-88AC-7A54-A131E07E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3AD0-4037-E25D-8F75-81A3198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6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61EB-F847-D93B-7BC7-0A912F9C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85DBB-C3A0-F060-90DB-4481E33C1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8A445-8FA8-4076-9086-5E7369D44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FEC85-23C4-9395-DA58-86C21925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0A2D7-91D1-E7F9-C206-D7AA6801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B2395-8817-74EC-516C-723102FB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981B9-ABC4-15CD-F630-5B8F41F0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4366B-0D72-C51F-F715-1BBD313BA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A1894-5FEF-FF01-BE59-5AAD5E87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CA5A-E843-4FAD-9857-79CF548832A4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3D36B-6129-58A2-41A7-E6677CCBE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EC8D4-214D-3787-F51C-055D279E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100E-7CD6-4479-BE08-0743F3DF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4E47D5-6CEB-AAB2-6672-043EC0B2BE55}"/>
              </a:ext>
            </a:extLst>
          </p:cNvPr>
          <p:cNvSpPr/>
          <p:nvPr/>
        </p:nvSpPr>
        <p:spPr>
          <a:xfrm>
            <a:off x="4609855" y="138410"/>
            <a:ext cx="2972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Lent 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B046E5-C95C-769A-DB32-065A15D83A97}"/>
              </a:ext>
            </a:extLst>
          </p:cNvPr>
          <p:cNvSpPr/>
          <p:nvPr/>
        </p:nvSpPr>
        <p:spPr>
          <a:xfrm>
            <a:off x="1028212" y="1285875"/>
            <a:ext cx="10444651" cy="4000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Do you want to help raise money for those in need? </a:t>
            </a:r>
          </a:p>
          <a:p>
            <a:r>
              <a:rPr lang="en-GB" sz="2800" dirty="0">
                <a:solidFill>
                  <a:srgbClr val="7030A0"/>
                </a:solidFill>
              </a:rPr>
              <a:t>Are you going to take part in the Big Lent Walk </a:t>
            </a:r>
            <a:r>
              <a:rPr lang="en-GB" sz="2800" b="1" u="sng" dirty="0">
                <a:solidFill>
                  <a:srgbClr val="7030A0"/>
                </a:solidFill>
              </a:rPr>
              <a:t>Friday 15</a:t>
            </a:r>
            <a:r>
              <a:rPr lang="en-GB" sz="2800" b="1" u="sng" baseline="30000" dirty="0">
                <a:solidFill>
                  <a:srgbClr val="7030A0"/>
                </a:solidFill>
              </a:rPr>
              <a:t>th</a:t>
            </a:r>
            <a:r>
              <a:rPr lang="en-GB" sz="2800" b="1" u="sng" dirty="0">
                <a:solidFill>
                  <a:srgbClr val="7030A0"/>
                </a:solidFill>
              </a:rPr>
              <a:t> March 1pm</a:t>
            </a:r>
            <a:r>
              <a:rPr lang="en-GB" sz="2800" dirty="0">
                <a:solidFill>
                  <a:srgbClr val="7030A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Collect sponsorship in your St Joseph’s penny box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Submit your St Joseph’s penny box and permission slip to the school office by </a:t>
            </a:r>
            <a:r>
              <a:rPr lang="en-GB" sz="2800" b="1" u="sng" dirty="0">
                <a:solidFill>
                  <a:srgbClr val="7030A0"/>
                </a:solidFill>
              </a:rPr>
              <a:t>Wednesday 13</a:t>
            </a:r>
            <a:r>
              <a:rPr lang="en-GB" sz="2800" b="1" u="sng" baseline="30000" dirty="0">
                <a:solidFill>
                  <a:srgbClr val="7030A0"/>
                </a:solidFill>
              </a:rPr>
              <a:t>th</a:t>
            </a:r>
            <a:r>
              <a:rPr lang="en-GB" sz="2800" b="1" u="sng" dirty="0">
                <a:solidFill>
                  <a:srgbClr val="7030A0"/>
                </a:solidFill>
              </a:rPr>
              <a:t> March </a:t>
            </a:r>
            <a:r>
              <a:rPr lang="en-GB" sz="2800" dirty="0">
                <a:solidFill>
                  <a:srgbClr val="7030A0"/>
                </a:solidFill>
              </a:rPr>
              <a:t>to take part! 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pPr algn="ctr"/>
            <a:r>
              <a:rPr lang="en-GB" sz="2800" dirty="0">
                <a:solidFill>
                  <a:srgbClr val="7030A0"/>
                </a:solidFill>
              </a:rPr>
              <a:t>Aim to raise £10 or more to help us to reach our fundraising goal!</a:t>
            </a:r>
            <a:endParaRPr lang="en-GB" sz="3600" dirty="0">
              <a:solidFill>
                <a:srgbClr val="7030A0"/>
              </a:solidFill>
            </a:endParaRPr>
          </a:p>
          <a:p>
            <a:pPr algn="ctr"/>
            <a:endParaRPr lang="en-GB" dirty="0"/>
          </a:p>
        </p:txBody>
      </p:sp>
      <p:pic>
        <p:nvPicPr>
          <p:cNvPr id="1028" name="Picture 4" descr="Lent 2024 resources for primary schools">
            <a:extLst>
              <a:ext uri="{FF2B5EF4-FFF2-40B4-BE49-F238E27FC236}">
                <a16:creationId xmlns:a16="http://schemas.microsoft.com/office/drawing/2014/main" id="{9ACE2882-7610-A90E-D9E2-AB3A9C47A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7" t="8036" r="21333"/>
          <a:stretch/>
        </p:blipFill>
        <p:spPr bwMode="auto">
          <a:xfrm>
            <a:off x="5238331" y="5286375"/>
            <a:ext cx="2046628" cy="156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ay, Fast &amp; Give - Missionaries of the ...">
            <a:extLst>
              <a:ext uri="{FF2B5EF4-FFF2-40B4-BE49-F238E27FC236}">
                <a16:creationId xmlns:a16="http://schemas.microsoft.com/office/drawing/2014/main" id="{31CB8366-00AE-6972-BF15-9B8C1A313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959" y="5286375"/>
            <a:ext cx="417202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 Joseph's Penny Lent Appeal | Caritas ...">
            <a:extLst>
              <a:ext uri="{FF2B5EF4-FFF2-40B4-BE49-F238E27FC236}">
                <a16:creationId xmlns:a16="http://schemas.microsoft.com/office/drawing/2014/main" id="{DF9709B1-0333-B2E4-3EDB-BF48482FF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2" y="5286375"/>
            <a:ext cx="421012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hen Is Lent in 2024? The Start and End ...">
            <a:extLst>
              <a:ext uri="{FF2B5EF4-FFF2-40B4-BE49-F238E27FC236}">
                <a16:creationId xmlns:a16="http://schemas.microsoft.com/office/drawing/2014/main" id="{E68445AC-54D9-C148-7C54-F3434474D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317" y="0"/>
            <a:ext cx="1729821" cy="129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When Is Lent in 2024? The Start and End ...">
            <a:extLst>
              <a:ext uri="{FF2B5EF4-FFF2-40B4-BE49-F238E27FC236}">
                <a16:creationId xmlns:a16="http://schemas.microsoft.com/office/drawing/2014/main" id="{EC610C47-3E1A-75E0-99A2-1CF3F523C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2" y="-9822"/>
            <a:ext cx="1729821" cy="129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72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Bartlett</dc:creator>
  <cp:lastModifiedBy>Bartlettca</cp:lastModifiedBy>
  <cp:revision>4</cp:revision>
  <dcterms:created xsi:type="dcterms:W3CDTF">2024-02-26T08:08:39Z</dcterms:created>
  <dcterms:modified xsi:type="dcterms:W3CDTF">2024-02-27T14:13:39Z</dcterms:modified>
</cp:coreProperties>
</file>