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7E26D-CFCB-5CA1-F568-64ED53E155B6}" v="11" dt="2024-02-21T10:12:22.125"/>
    <p1510:client id="{8679F249-7C25-EADA-B3EA-70DAD72E07C3}" v="189" dt="2024-02-20T15:11:53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blue and white text&#10;&#10;Description automatically generated">
            <a:extLst>
              <a:ext uri="{FF2B5EF4-FFF2-40B4-BE49-F238E27FC236}">
                <a16:creationId xmlns:a16="http://schemas.microsoft.com/office/drawing/2014/main" id="{1212C1C9-DE8B-DEF9-FA6F-1709431C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520" y="142426"/>
            <a:ext cx="4008189" cy="1100287"/>
          </a:xfrm>
          <a:prstGeom prst="rect">
            <a:avLst/>
          </a:prstGeom>
        </p:spPr>
      </p:pic>
      <p:pic>
        <p:nvPicPr>
          <p:cNvPr id="2" name="Picture 1" descr="A couple of cards with a ghost&#10;&#10;Description automatically generated">
            <a:extLst>
              <a:ext uri="{FF2B5EF4-FFF2-40B4-BE49-F238E27FC236}">
                <a16:creationId xmlns:a16="http://schemas.microsoft.com/office/drawing/2014/main" id="{C93C7FA3-7649-484A-D918-B447D7E9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2" y="2302751"/>
            <a:ext cx="2070352" cy="1576809"/>
          </a:xfrm>
          <a:prstGeom prst="rect">
            <a:avLst/>
          </a:prstGeom>
        </p:spPr>
      </p:pic>
      <p:pic>
        <p:nvPicPr>
          <p:cNvPr id="3" name="Picture 2" descr="A group of books on a table&#10;&#10;Description automatically generated">
            <a:extLst>
              <a:ext uri="{FF2B5EF4-FFF2-40B4-BE49-F238E27FC236}">
                <a16:creationId xmlns:a16="http://schemas.microsoft.com/office/drawing/2014/main" id="{93CBFC1C-1C95-C510-522F-8326D201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872" y="2305958"/>
            <a:ext cx="2066473" cy="1574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4EA3E-AF53-FB6F-B367-C16B2B3DABF8}"/>
              </a:ext>
            </a:extLst>
          </p:cNvPr>
          <p:cNvSpPr txBox="1"/>
          <p:nvPr/>
        </p:nvSpPr>
        <p:spPr>
          <a:xfrm>
            <a:off x="2290009" y="2301611"/>
            <a:ext cx="2932813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Why not join The Sad Ghost Club? Perfect for fans of Heartstopper.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3DBCE-1CC7-6356-D833-C37151952742}"/>
              </a:ext>
            </a:extLst>
          </p:cNvPr>
          <p:cNvSpPr txBox="1"/>
          <p:nvPr/>
        </p:nvSpPr>
        <p:spPr>
          <a:xfrm>
            <a:off x="8243396" y="2304353"/>
            <a:ext cx="31984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Lose yourself in these magnificent Alex Scarrow time travel novels.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62C862-58E4-39BB-8ECA-F648E9472385}"/>
              </a:ext>
            </a:extLst>
          </p:cNvPr>
          <p:cNvSpPr txBox="1"/>
          <p:nvPr/>
        </p:nvSpPr>
        <p:spPr>
          <a:xfrm>
            <a:off x="4839080" y="1240254"/>
            <a:ext cx="14683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Library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A972A-14B1-7D8E-F83A-12A581EC03A5}"/>
              </a:ext>
            </a:extLst>
          </p:cNvPr>
          <p:cNvSpPr txBox="1"/>
          <p:nvPr/>
        </p:nvSpPr>
        <p:spPr>
          <a:xfrm>
            <a:off x="4690139" y="1769350"/>
            <a:ext cx="18071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New Books!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D6D74-D72E-C674-0E58-924BF650CDB8}"/>
              </a:ext>
            </a:extLst>
          </p:cNvPr>
          <p:cNvSpPr txBox="1"/>
          <p:nvPr/>
        </p:nvSpPr>
        <p:spPr>
          <a:xfrm>
            <a:off x="4418630" y="4123703"/>
            <a:ext cx="24627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Stationery Shop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8C046-DC39-EA96-2748-61FBF779BF06}"/>
              </a:ext>
            </a:extLst>
          </p:cNvPr>
          <p:cNvSpPr txBox="1"/>
          <p:nvPr/>
        </p:nvSpPr>
        <p:spPr>
          <a:xfrm>
            <a:off x="225097" y="4652377"/>
            <a:ext cx="811365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aseline="0" dirty="0">
                <a:solidFill>
                  <a:srgbClr val="C00000"/>
                </a:solidFill>
                <a:latin typeface="Aptos"/>
              </a:rPr>
              <a:t>From next week there will be a small stationery shop in the library from Monday to Thursday at </a:t>
            </a:r>
            <a:r>
              <a:rPr lang="en-US" sz="1400" dirty="0">
                <a:solidFill>
                  <a:srgbClr val="C00000"/>
                </a:solidFill>
                <a:latin typeface="Aptos"/>
              </a:rPr>
              <a:t>lunch</a:t>
            </a:r>
            <a:r>
              <a:rPr lang="en-US" sz="1400" baseline="0" dirty="0">
                <a:solidFill>
                  <a:srgbClr val="C00000"/>
                </a:solidFill>
                <a:latin typeface="Aptos"/>
              </a:rPr>
              <a:t>. We will be selling pens, pencils, rulers, pencil sharpeners etc. So now there's no excuse not to be pen ready in class!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50345-655F-B717-8870-9DF129979591}"/>
              </a:ext>
            </a:extLst>
          </p:cNvPr>
          <p:cNvSpPr txBox="1"/>
          <p:nvPr/>
        </p:nvSpPr>
        <p:spPr>
          <a:xfrm>
            <a:off x="1672096" y="6310339"/>
            <a:ext cx="89140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  <a:latin typeface="inherit"/>
                <a:ea typeface="inherit"/>
                <a:cs typeface="inherit"/>
              </a:rPr>
              <a:t>“You can never get a cup of tea large enough or a book long enough to suit me.”</a:t>
            </a:r>
            <a:r>
              <a:rPr lang="en-US" b="1" i="1" dirty="0">
                <a:solidFill>
                  <a:schemeClr val="accent1"/>
                </a:solidFill>
                <a:latin typeface="inherit"/>
                <a:ea typeface="Roboto"/>
                <a:cs typeface="Roboto"/>
              </a:rPr>
              <a:t> </a:t>
            </a:r>
            <a:r>
              <a:rPr lang="en-US" dirty="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C.S. Lewis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F6B23-4BB0-C3CA-93EE-79C4B8830FF1}"/>
              </a:ext>
            </a:extLst>
          </p:cNvPr>
          <p:cNvSpPr txBox="1"/>
          <p:nvPr/>
        </p:nvSpPr>
        <p:spPr>
          <a:xfrm>
            <a:off x="2758769" y="5743690"/>
            <a:ext cx="64111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Library opening times: Monday to Friday, every break and lunch</a:t>
            </a:r>
          </a:p>
        </p:txBody>
      </p:sp>
      <p:pic>
        <p:nvPicPr>
          <p:cNvPr id="7" name="Picture 6" descr="A group of school supplies on a table&#10;&#10;Description automatically generated">
            <a:extLst>
              <a:ext uri="{FF2B5EF4-FFF2-40B4-BE49-F238E27FC236}">
                <a16:creationId xmlns:a16="http://schemas.microsoft.com/office/drawing/2014/main" id="{DB86BDAC-5B8C-1E09-9B5B-730D0000D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775" y="4208916"/>
            <a:ext cx="2094595" cy="12976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EE45F8-379C-24A8-CFAC-761A5A6C3CE3}"/>
              </a:ext>
            </a:extLst>
          </p:cNvPr>
          <p:cNvSpPr/>
          <p:nvPr/>
        </p:nvSpPr>
        <p:spPr>
          <a:xfrm>
            <a:off x="-32987" y="1650"/>
            <a:ext cx="12228284" cy="685799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inherit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Rothwellka</dc:creator>
  <cp:lastModifiedBy>Rothwellka</cp:lastModifiedBy>
  <cp:revision>349</cp:revision>
  <dcterms:created xsi:type="dcterms:W3CDTF">2024-02-06T10:55:02Z</dcterms:created>
  <dcterms:modified xsi:type="dcterms:W3CDTF">2024-02-23T15:21:02Z</dcterms:modified>
</cp:coreProperties>
</file>