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D170F-ADD8-4BD1-863D-6A700952BFEF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57D60-900B-4B8C-87AD-5C61ED3C6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51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By </a:t>
            </a:r>
            <a:r>
              <a:rPr lang="en-GB" dirty="0" err="1"/>
              <a:t>Xaiver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257D60-900B-4B8C-87AD-5C61ED3C65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066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By Harriet BW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257D60-900B-4B8C-87AD-5C61ED3C65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26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3703-B1AD-47A1-95FA-8B2B60F77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4AD7E-5BA5-4342-B996-C006208C2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DACF7-AD35-4444-8982-F037EEBC4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58EC-F9EE-460E-A831-C1D6B96F0F9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44B15-84D6-4952-A1A7-80051504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0B684-C793-4A79-AD17-E72309C0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D601-0E10-43CB-B359-415D34CBF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05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4E2D0-89AA-4C77-AE3A-2B569A8CC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BF879-95DC-4547-91E8-4C0FBA0D8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A5F30-316D-4ED7-A992-6B42C89AF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58EC-F9EE-460E-A831-C1D6B96F0F9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0494E-FB7E-4EB0-9E25-CD1BCB6C3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11E0B-E3C6-4733-BAFD-CBBEE2D6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D601-0E10-43CB-B359-415D34CBF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58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B3D4CF-96BB-4F96-9EB7-11E3071FE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DA3C50-A091-4042-97FA-83CFAEE0E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B59EF-6C6C-453E-B2D7-62B42E73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58EC-F9EE-460E-A831-C1D6B96F0F9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71433-E750-4DEA-823C-DD5B31DF6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1FBE8-8719-43FE-8DBB-6C11CB12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D601-0E10-43CB-B359-415D34CBF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82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60377-BCA5-445D-B73C-1B1D0375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61AD-B1EC-467B-8629-8118040C4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88F85-588C-4986-8B0C-D3FE3D426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58EC-F9EE-460E-A831-C1D6B96F0F9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00465-8A33-4F75-9847-8B6D66C20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453E8-379C-4E2E-A496-80B50ECD9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D601-0E10-43CB-B359-415D34CBF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00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74A5C-5B28-4335-825A-7F948E33B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325FD-10BA-471E-89DC-9E75CFC51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77AA3-84D6-4648-BB4C-02EB6D3E7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58EC-F9EE-460E-A831-C1D6B96F0F9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E2E06-7B59-4AAA-A64B-0B4FAE715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B32EF-DE57-48ED-8D47-6C78B212D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D601-0E10-43CB-B359-415D34CBF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4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BA9DC-CDF6-45E8-A2DC-226342B30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8BE1B-4FE6-4027-A877-42DA2C56C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F0477-6631-4D4A-83CC-3803D295E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9FDC0-5963-44A5-A874-1A6D69951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58EC-F9EE-460E-A831-C1D6B96F0F9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913E3-8FF5-444B-943B-6D0726D65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92B6E-2008-4478-9D17-67BE8DDE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D601-0E10-43CB-B359-415D34CBF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22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EE8FF-2AA3-46D1-A838-F3A050D8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87D77-4B68-41B3-BA03-DE46B1E43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D4EA5-3641-40D7-87A9-0FF824BA0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9F21B-C536-443D-AE01-138981451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1C89A9-E03B-4F30-8220-7827ADA46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96790B-9655-4047-AA13-79CDBC0C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58EC-F9EE-460E-A831-C1D6B96F0F9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A03BC-56A8-4081-8AC7-C4AC5017E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C52314-2530-487D-9614-43AFF85AD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D601-0E10-43CB-B359-415D34CBF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67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2786F-0D31-44CD-9911-C8BF1E09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A9790C-B6EB-45D0-AE3D-BE131FBDB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58EC-F9EE-460E-A831-C1D6B96F0F9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FFE5C-349B-4141-BBEC-EDE1B800E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6589A1-ECC0-4622-8D0F-9E1DFE56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D601-0E10-43CB-B359-415D34CBF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3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355D4-F851-4754-8509-2825F7D3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58EC-F9EE-460E-A831-C1D6B96F0F9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0CEE29-A28F-469D-8330-F5A0206AA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C1659-C7DC-4063-9F30-B04E38E6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D601-0E10-43CB-B359-415D34CBF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11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3A27B-A434-4DC6-AD42-7926F3203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FE1F5-BBB4-495F-B93C-ED4226409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FDFEF-5DAA-413B-8693-622554D0F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B2C38-F172-4F27-B804-76EBAB369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58EC-F9EE-460E-A831-C1D6B96F0F9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375FE-BE05-4266-B2F6-27DA14812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33B42-E9E7-4291-8626-C5C28599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D601-0E10-43CB-B359-415D34CBF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3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C6469-9FEF-4308-B162-6DBFFAFF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539FA3-F9B9-42D8-AF45-A65275C981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340F45-C80E-44AE-BD46-6D63A1AEE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84094-5EA3-4437-A119-79A98B5E5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58EC-F9EE-460E-A831-C1D6B96F0F9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FA9FF-4E30-4F8D-831A-7FF574CF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15A70-B8A9-41BF-A191-AC2B4319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D601-0E10-43CB-B359-415D34CBF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80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1783EF-0A5E-4AE8-ABD9-C692F862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29845-6AC5-4333-95D4-C33F1E8A1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FB197-6EE9-4253-A12B-D30FE719F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258EC-F9EE-460E-A831-C1D6B96F0F9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69A9E-43E8-47D1-94F4-99FF247DF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0D82F-2EDF-41D9-925D-62CCA970B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0D601-0E10-43CB-B359-415D34CBF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17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cross-hands-god-jesus-religion-faith-pray-prayer-christian-wallpaper-ajlty/download/3840x216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light-nature-flowers-purple-59992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75219&amp;picture=pink-love-heart-patter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edelweiss-field-flower-flowers-423753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64838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49356&amp;picture=bluebells-in-wood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7A411-6445-4B3A-83A0-1D2548151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/>
              <a:t>Morning Prayers for Lent </a:t>
            </a:r>
          </a:p>
        </p:txBody>
      </p:sp>
    </p:spTree>
    <p:extLst>
      <p:ext uri="{BB962C8B-B14F-4D97-AF65-F5344CB8AC3E}">
        <p14:creationId xmlns:p14="http://schemas.microsoft.com/office/powerpoint/2010/main" val="291263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0B9E6E-DC9C-4F81-9C04-47917A1A3C0B}"/>
              </a:ext>
            </a:extLst>
          </p:cNvPr>
          <p:cNvSpPr txBox="1"/>
          <p:nvPr/>
        </p:nvSpPr>
        <p:spPr>
          <a:xfrm>
            <a:off x="1337388" y="-141467"/>
            <a:ext cx="9535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u="sng" dirty="0">
                <a:latin typeface="Bradley Hand ITC" panose="03070402050302030203" pitchFamily="66" charset="0"/>
              </a:rPr>
              <a:t>Monday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338725-103C-4EC9-A601-108FAF0EAD06}"/>
              </a:ext>
            </a:extLst>
          </p:cNvPr>
          <p:cNvSpPr/>
          <p:nvPr/>
        </p:nvSpPr>
        <p:spPr>
          <a:xfrm>
            <a:off x="1427583" y="1250302"/>
            <a:ext cx="9162661" cy="5215812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Today has been good so far,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I’ve been as good as gold, shining like a star.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Let the good day continue for the rest,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and I’ll try my hardest to do my best.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Carry on with no praise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to fast, to give and especially save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I am the best that I can be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Each day from breakfast until tea.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Amen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St Antony of Padua 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B09E9-8D01-44BB-80C5-F4142F3442CC}"/>
              </a:ext>
            </a:extLst>
          </p:cNvPr>
          <p:cNvSpPr txBox="1"/>
          <p:nvPr/>
        </p:nvSpPr>
        <p:spPr>
          <a:xfrm>
            <a:off x="9504782" y="6096782"/>
            <a:ext cx="217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lonna MT" panose="04020805060202030203" pitchFamily="82" charset="0"/>
              </a:rPr>
              <a:t>By Billy G </a:t>
            </a:r>
          </a:p>
        </p:txBody>
      </p:sp>
    </p:spTree>
    <p:extLst>
      <p:ext uri="{BB962C8B-B14F-4D97-AF65-F5344CB8AC3E}">
        <p14:creationId xmlns:p14="http://schemas.microsoft.com/office/powerpoint/2010/main" val="348131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7B133-288D-4CBF-95B2-95611F6394D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99CC"/>
          </a:solidFill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Dear Lord,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Fill our hearts with love and support.</a:t>
            </a:r>
          </a:p>
          <a:p>
            <a:pPr marL="0" indent="0" algn="ctr">
              <a:buNone/>
            </a:pPr>
            <a:r>
              <a:rPr lang="en-GB" dirty="0"/>
              <a:t>Help us to support everyone around us, creating a healthy relationship with all we come into contact with today.</a:t>
            </a:r>
          </a:p>
          <a:p>
            <a:pPr marL="0" indent="0" algn="ctr">
              <a:buNone/>
            </a:pPr>
            <a:r>
              <a:rPr lang="en-GB" dirty="0"/>
              <a:t>Help us to show our love towards our friends and family and everyone in our St Antony’s community.  </a:t>
            </a:r>
          </a:p>
          <a:p>
            <a:pPr marL="0" indent="0" algn="ctr">
              <a:buNone/>
            </a:pPr>
            <a:r>
              <a:rPr lang="en-GB" dirty="0"/>
              <a:t>Amen </a:t>
            </a:r>
          </a:p>
          <a:p>
            <a:pPr marL="0" indent="0" algn="ctr">
              <a:buNone/>
            </a:pPr>
            <a:r>
              <a:rPr lang="en-GB" i="1" dirty="0"/>
              <a:t>St Antony of Padua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BE7D49-A629-4AB9-A069-B422C8B74B66}"/>
              </a:ext>
            </a:extLst>
          </p:cNvPr>
          <p:cNvSpPr txBox="1"/>
          <p:nvPr/>
        </p:nvSpPr>
        <p:spPr>
          <a:xfrm>
            <a:off x="1337388" y="-141467"/>
            <a:ext cx="95358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u="sng" dirty="0">
                <a:latin typeface="Bradley Hand ITC" panose="03070402050302030203" pitchFamily="66" charset="0"/>
              </a:rPr>
              <a:t>Tuesday</a:t>
            </a:r>
          </a:p>
          <a:p>
            <a:pPr algn="ctr"/>
            <a:r>
              <a:rPr lang="en-GB" sz="6000" b="1" u="sng" dirty="0">
                <a:latin typeface="Bradley Hand ITC" panose="03070402050302030203" pitchFamily="66" charset="0"/>
              </a:rPr>
              <a:t> </a:t>
            </a:r>
            <a:r>
              <a:rPr lang="en-US" sz="6000" b="1" u="sng" dirty="0">
                <a:latin typeface="Bradley Hand ITC" panose="03070402050302030203" pitchFamily="66" charset="0"/>
              </a:rPr>
              <a:t>Ahina’s A prayer on love</a:t>
            </a:r>
            <a:endParaRPr lang="en-GB" sz="6000" b="1" u="sng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32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1BC84-CBAB-4BFC-8272-E91E2D9D6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577" y="335594"/>
            <a:ext cx="6934978" cy="13255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b="1" u="sng" dirty="0">
                <a:latin typeface="Bradley Hand ITC" panose="03070402050302030203" pitchFamily="66" charset="0"/>
              </a:rPr>
              <a:t>Wednesday</a:t>
            </a:r>
            <a:br>
              <a:rPr lang="en-GB" b="1" u="sng" dirty="0">
                <a:latin typeface="Bradley Hand ITC" panose="03070402050302030203" pitchFamily="66" charset="0"/>
              </a:rPr>
            </a:br>
            <a:r>
              <a:rPr lang="en-GB" b="1" u="sng" dirty="0">
                <a:latin typeface="Bradley Hand ITC" panose="03070402050302030203" pitchFamily="66" charset="0"/>
              </a:rPr>
              <a:t>Ryan’s Prayer on forgiveness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7201E-7BEA-4262-9A67-C72692093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1577" y="2394792"/>
            <a:ext cx="7008845" cy="3464832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dirty="0"/>
              <a:t>Dear God, </a:t>
            </a:r>
          </a:p>
          <a:p>
            <a:pPr marL="0" indent="0" algn="ctr">
              <a:buNone/>
            </a:pPr>
            <a:r>
              <a:rPr lang="en-GB" dirty="0"/>
              <a:t>Help me love everyone in this world.</a:t>
            </a:r>
          </a:p>
          <a:p>
            <a:pPr marL="0" indent="0" algn="ctr">
              <a:buNone/>
            </a:pPr>
            <a:r>
              <a:rPr lang="en-GB" dirty="0"/>
              <a:t>Help me donate what I can to those in need </a:t>
            </a:r>
          </a:p>
          <a:p>
            <a:pPr marL="0" indent="0" algn="ctr">
              <a:buNone/>
            </a:pPr>
            <a:r>
              <a:rPr lang="en-GB" dirty="0"/>
              <a:t>and please forgive me for my mistakes</a:t>
            </a:r>
          </a:p>
          <a:p>
            <a:pPr marL="0" indent="0" algn="ctr">
              <a:buNone/>
            </a:pPr>
            <a:r>
              <a:rPr lang="en-GB" dirty="0"/>
              <a:t>Help me to make good choices today and always. </a:t>
            </a:r>
          </a:p>
          <a:p>
            <a:pPr marL="0" indent="0" algn="ctr">
              <a:buNone/>
            </a:pPr>
            <a:r>
              <a:rPr lang="en-GB" dirty="0"/>
              <a:t>Amen </a:t>
            </a:r>
          </a:p>
          <a:p>
            <a:pPr marL="0" indent="0" algn="ctr">
              <a:buNone/>
            </a:pPr>
            <a:r>
              <a:rPr lang="en-GB" i="1" dirty="0"/>
              <a:t>St Antony of Padua 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273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559F0-4061-4579-9B11-22D2235C4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497" y="1695020"/>
            <a:ext cx="10014415" cy="3467959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Great Lord, </a:t>
            </a:r>
          </a:p>
          <a:p>
            <a:pPr marL="0" indent="0" algn="ctr">
              <a:buNone/>
            </a:pPr>
            <a:r>
              <a:rPr lang="en-GB" dirty="0"/>
              <a:t>You have shown us the good and bad in the world. </a:t>
            </a:r>
          </a:p>
          <a:p>
            <a:pPr marL="0" indent="0" algn="ctr">
              <a:buNone/>
            </a:pPr>
            <a:r>
              <a:rPr lang="en-GB" dirty="0"/>
              <a:t>You have been there all along and sacrificed so much to help us. </a:t>
            </a:r>
          </a:p>
          <a:p>
            <a:pPr marL="0" indent="0" algn="ctr">
              <a:buNone/>
            </a:pPr>
            <a:r>
              <a:rPr lang="en-GB" dirty="0"/>
              <a:t>We ask for your guidance to help those in poverty. </a:t>
            </a:r>
          </a:p>
          <a:p>
            <a:pPr marL="0" indent="0" algn="ctr">
              <a:buNone/>
            </a:pPr>
            <a:r>
              <a:rPr lang="en-GB" dirty="0"/>
              <a:t>Strength to help those in trouble. </a:t>
            </a:r>
          </a:p>
          <a:p>
            <a:pPr marL="0" indent="0" algn="ctr">
              <a:buNone/>
            </a:pPr>
            <a:r>
              <a:rPr lang="en-GB" dirty="0"/>
              <a:t>Amen </a:t>
            </a:r>
          </a:p>
          <a:p>
            <a:pPr marL="0" indent="0" algn="ctr">
              <a:buNone/>
            </a:pPr>
            <a:r>
              <a:rPr lang="en-GB" i="1" dirty="0"/>
              <a:t>St Antony of Padua 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E3462C-A7CE-4A35-8C82-4330BED631E1}"/>
              </a:ext>
            </a:extLst>
          </p:cNvPr>
          <p:cNvSpPr/>
          <p:nvPr/>
        </p:nvSpPr>
        <p:spPr>
          <a:xfrm>
            <a:off x="4828666" y="81256"/>
            <a:ext cx="2534668" cy="76944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GB" sz="4400" b="1" u="sng" dirty="0">
                <a:latin typeface="Bradley Hand ITC" panose="03070402050302030203" pitchFamily="66" charset="0"/>
              </a:rPr>
              <a:t>Thursday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20990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2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1189A-C696-4BEF-8513-87AEE7D7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918" y="1024390"/>
            <a:ext cx="10515600" cy="43513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dirty="0"/>
              <a:t>God,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Please pray for the people in other countries experiencing war and conflict. Please take care of those who are less fortunate than us.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We are thank you for our family, friends and the life you have given us.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Father God bless those who love us and grant us a heart wide open to all.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Amen </a:t>
            </a:r>
          </a:p>
          <a:p>
            <a:pPr marL="0" indent="0" algn="ctr">
              <a:buNone/>
            </a:pPr>
            <a:r>
              <a:rPr lang="en-GB" dirty="0"/>
              <a:t>St Antony of Padua 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3610BF-B182-4A56-9312-EF12E996923B}"/>
              </a:ext>
            </a:extLst>
          </p:cNvPr>
          <p:cNvSpPr/>
          <p:nvPr/>
        </p:nvSpPr>
        <p:spPr>
          <a:xfrm>
            <a:off x="5449451" y="139979"/>
            <a:ext cx="1822935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GB" sz="4400" b="1" u="sng" dirty="0">
                <a:latin typeface="Bradley Hand ITC" panose="03070402050302030203" pitchFamily="66" charset="0"/>
              </a:rPr>
              <a:t>Friday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088540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318</Words>
  <Application>Microsoft Office PowerPoint</Application>
  <PresentationFormat>Widescreen</PresentationFormat>
  <Paragraphs>56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Bradley Hand ITC</vt:lpstr>
      <vt:lpstr>Calibri</vt:lpstr>
      <vt:lpstr>Calibri Light</vt:lpstr>
      <vt:lpstr>Colonna MT</vt:lpstr>
      <vt:lpstr>Office Theme</vt:lpstr>
      <vt:lpstr>Morning Prayers for Lent </vt:lpstr>
      <vt:lpstr>PowerPoint Presentation</vt:lpstr>
      <vt:lpstr>PowerPoint Presentation</vt:lpstr>
      <vt:lpstr>Wednesday Ryan’s Prayer on forgiveness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Morning Prayers for Lent</dc:title>
  <dc:creator>Bartlettca</dc:creator>
  <cp:lastModifiedBy>Rothwellka</cp:lastModifiedBy>
  <cp:revision>18</cp:revision>
  <dcterms:created xsi:type="dcterms:W3CDTF">2024-02-20T10:51:45Z</dcterms:created>
  <dcterms:modified xsi:type="dcterms:W3CDTF">2024-02-26T13:33:11Z</dcterms:modified>
</cp:coreProperties>
</file>