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2/21/2024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Department Students of the Week W/C 29</a:t>
            </a:r>
            <a:r>
              <a:rPr lang="en-GB" baseline="30000" dirty="0"/>
              <a:t>th</a:t>
            </a:r>
            <a:r>
              <a:rPr lang="en-GB" dirty="0"/>
              <a:t> Jan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29145"/>
              </p:ext>
            </p:extLst>
          </p:nvPr>
        </p:nvGraphicFramePr>
        <p:xfrm>
          <a:off x="886692" y="1598828"/>
          <a:ext cx="8428758" cy="4020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9190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2239856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660187">
                  <a:extLst>
                    <a:ext uri="{9D8B030D-6E8A-4147-A177-3AD203B41FA5}">
                      <a16:colId xmlns:a16="http://schemas.microsoft.com/office/drawing/2014/main" val="223696189"/>
                    </a:ext>
                  </a:extLst>
                </a:gridCol>
                <a:gridCol w="3819525">
                  <a:extLst>
                    <a:ext uri="{9D8B030D-6E8A-4147-A177-3AD203B41FA5}">
                      <a16:colId xmlns:a16="http://schemas.microsoft.com/office/drawing/2014/main" val="3625642611"/>
                    </a:ext>
                  </a:extLst>
                </a:gridCol>
              </a:tblGrid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English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 May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Making huge progress and improvements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826865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 effort and involvement in Maths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History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Jessica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Consistently working hard in history lessons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Geography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Reece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Fieldwork responses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Lola G-G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06593980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Jackson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Creating a brilliant Bible story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933928494"/>
                  </a:ext>
                </a:extLst>
              </a:tr>
              <a:tr h="45877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French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Yahya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consistently high standards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87195323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showing such enthusiasm for Spanish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68328509"/>
                  </a:ext>
                </a:extLst>
              </a:tr>
              <a:tr h="63129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 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Aoife 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Improved attendance and engagement to Business lessons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09386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Pastoral Students of the Week W/C 29</a:t>
            </a:r>
            <a:r>
              <a:rPr lang="en-GB" baseline="30000" dirty="0"/>
              <a:t>th</a:t>
            </a:r>
            <a:r>
              <a:rPr lang="en-GB" dirty="0"/>
              <a:t>Jan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96551"/>
              </p:ext>
            </p:extLst>
          </p:nvPr>
        </p:nvGraphicFramePr>
        <p:xfrm>
          <a:off x="838200" y="2370875"/>
          <a:ext cx="8428758" cy="14111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9190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2239856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660187">
                  <a:extLst>
                    <a:ext uri="{9D8B030D-6E8A-4147-A177-3AD203B41FA5}">
                      <a16:colId xmlns:a16="http://schemas.microsoft.com/office/drawing/2014/main" val="223696189"/>
                    </a:ext>
                  </a:extLst>
                </a:gridCol>
                <a:gridCol w="3819525">
                  <a:extLst>
                    <a:ext uri="{9D8B030D-6E8A-4147-A177-3AD203B41FA5}">
                      <a16:colId xmlns:a16="http://schemas.microsoft.com/office/drawing/2014/main" val="3625642611"/>
                    </a:ext>
                  </a:extLst>
                </a:gridCol>
              </a:tblGrid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8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Freya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Biggest improvement in attitude to learning.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78877501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10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Ewan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Always Pupil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078448035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11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Dylan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values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7258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29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11 Students of the Week W/C 29</a:t>
            </a:r>
            <a:r>
              <a:rPr lang="en-GB" baseline="30000" dirty="0"/>
              <a:t>th</a:t>
            </a:r>
            <a:r>
              <a:rPr lang="en-GB" dirty="0"/>
              <a:t> Jan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95653"/>
              </p:ext>
            </p:extLst>
          </p:nvPr>
        </p:nvGraphicFramePr>
        <p:xfrm>
          <a:off x="891397" y="1302668"/>
          <a:ext cx="8691048" cy="495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777">
                  <a:extLst>
                    <a:ext uri="{9D8B030D-6E8A-4147-A177-3AD203B41FA5}">
                      <a16:colId xmlns:a16="http://schemas.microsoft.com/office/drawing/2014/main" val="1969733142"/>
                    </a:ext>
                  </a:extLst>
                </a:gridCol>
                <a:gridCol w="2143933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1549830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3351508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3445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English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Isaac O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242424"/>
                          </a:solidFill>
                          <a:effectLst/>
                          <a:latin typeface="Segoe UI" panose="020B0502040204020203" pitchFamily="34" charset="0"/>
                        </a:rPr>
                        <a:t>Superb detail and imagery in persuasive writing. Incredible progress this year.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8705160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Krista E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Consistent hard work and determination to succeed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History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Liam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 progress made in History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59743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Geography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Freya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effort with her Geography studies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14609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40623957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Harrison Cr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 attitude to learning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6312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French 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Cerys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commitment to learning over the past term and an outstanding effort in preparing for the speaking exam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04344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07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48230D-BB30-4E71-8061-5DB42990EF48}">
  <ds:schemaRefs>
    <ds:schemaRef ds:uri="http://purl.org/dc/terms/"/>
    <ds:schemaRef ds:uri="http://purl.org/dc/elements/1.1/"/>
    <ds:schemaRef ds:uri="http://purl.org/dc/dcmitype/"/>
    <ds:schemaRef ds:uri="da252e33-b15c-4959-ac4c-5df7a80cacf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73b29897-aec0-4d73-b440-56f6da068a7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951</TotalTime>
  <Words>251</Words>
  <Application>Microsoft Office PowerPoint</Application>
  <PresentationFormat>Widescreen</PresentationFormat>
  <Paragraphs>77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Segoe UI</vt:lpstr>
      <vt:lpstr>Office Theme</vt:lpstr>
      <vt:lpstr>Department Students of the Week W/C 29th Jan</vt:lpstr>
      <vt:lpstr>Pastoral Students of the Week W/C 29thJan</vt:lpstr>
      <vt:lpstr>Year 11 Students of the Week W/C 29th Jan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38</cp:revision>
  <dcterms:created xsi:type="dcterms:W3CDTF">2023-06-27T09:44:33Z</dcterms:created>
  <dcterms:modified xsi:type="dcterms:W3CDTF">2024-02-21T08:41:02Z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