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71972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49992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5908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34684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26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24723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Ciara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Mattrick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914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26th February  </vt:lpstr>
      <vt:lpstr>Top Achievement Points Leader Board Year 8 Week beginning 26th February  </vt:lpstr>
      <vt:lpstr>Top Achievement Points Leader Board Year 9 Week beginning 26th February  </vt:lpstr>
      <vt:lpstr>Top Achievement Points Leader Board Year 10 Week beginning 26th February </vt:lpstr>
      <vt:lpstr>Top Achievement Points Leader Board Year 11 Week beginning 26th February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279</cp:revision>
  <dcterms:created xsi:type="dcterms:W3CDTF">2022-09-06T12:24:28Z</dcterms:created>
  <dcterms:modified xsi:type="dcterms:W3CDTF">2024-03-04T09:56:56Z</dcterms:modified>
</cp:coreProperties>
</file>