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90029-6803-4119-AD52-7007C0B6613F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91D27-C36E-424D-A351-689A24C3E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415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D3E762-09F3-4683-AFE6-D1A70F7EF7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993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0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2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1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4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3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9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7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5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4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3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5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3A0CC-8387-EB4C-952F-DC4D33DE4B7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8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A7A18F-CA4D-44C8-8B26-95A5F473A8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280" t="21953" r="21262" b="48629"/>
          <a:stretch/>
        </p:blipFill>
        <p:spPr>
          <a:xfrm>
            <a:off x="1581214" y="1813264"/>
            <a:ext cx="9030561" cy="323147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9BDFC59-F20E-4691-B879-91A05AA56660}"/>
              </a:ext>
            </a:extLst>
          </p:cNvPr>
          <p:cNvSpPr/>
          <p:nvPr/>
        </p:nvSpPr>
        <p:spPr>
          <a:xfrm>
            <a:off x="1701553" y="100177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57200"/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Extra Curricular </a:t>
            </a:r>
            <a:b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Timetable</a:t>
            </a:r>
            <a:endParaRPr lang="en-GB" sz="40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A0B321-A00A-48E3-84D9-C0127EA3DD43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95"/>
          <a:stretch/>
        </p:blipFill>
        <p:spPr bwMode="auto">
          <a:xfrm>
            <a:off x="6877236" y="100176"/>
            <a:ext cx="3734539" cy="11338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757773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Rothwellka</dc:creator>
  <cp:lastModifiedBy>Rothwellka</cp:lastModifiedBy>
  <cp:revision>1</cp:revision>
  <dcterms:created xsi:type="dcterms:W3CDTF">2024-03-21T14:09:37Z</dcterms:created>
  <dcterms:modified xsi:type="dcterms:W3CDTF">2024-03-21T14:09:45Z</dcterms:modified>
</cp:coreProperties>
</file>