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77774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Anthony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Diaz P-A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Izabella-Rose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Esmee-Jo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Khushveer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 -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45954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84913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26933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J-B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15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97588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Brandon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Azaria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Imogen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921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15th April  </vt:lpstr>
      <vt:lpstr>Top Achievement Points Leader Board Year 8 Week beginning 15th April  </vt:lpstr>
      <vt:lpstr>Top Achievement Points Leader Board Year 9 Week beginning 15th April  </vt:lpstr>
      <vt:lpstr>Top Achievement Points Leader Board Year 10 Week beginning 15th April </vt:lpstr>
      <vt:lpstr>Top Achievement Points Leader Board Year 11 Week beginning 15th April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297</cp:revision>
  <dcterms:created xsi:type="dcterms:W3CDTF">2022-09-06T12:24:28Z</dcterms:created>
  <dcterms:modified xsi:type="dcterms:W3CDTF">2024-04-22T15:59:29Z</dcterms:modified>
</cp:coreProperties>
</file>