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73315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42051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Stanley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50676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87663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Shailan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Mayzie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18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63146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Ciara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Alistair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Kacper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Mattrick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Mohammad Mujtaba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894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18th March  </vt:lpstr>
      <vt:lpstr>Top Achievement Points Leader Board Year 8 Week beginning 18th March  </vt:lpstr>
      <vt:lpstr>Top Achievement Points Leader Board Year 9 Week beginning 18th March  </vt:lpstr>
      <vt:lpstr>Top Achievement Points Leader Board Year 10 Week beginning 18th March </vt:lpstr>
      <vt:lpstr>Top Achievement Points Leader Board Year 11 Week beginning 18th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291</cp:revision>
  <dcterms:created xsi:type="dcterms:W3CDTF">2022-09-06T12:24:28Z</dcterms:created>
  <dcterms:modified xsi:type="dcterms:W3CDTF">2024-04-09T09:19:54Z</dcterms:modified>
</cp:coreProperties>
</file>