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141499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0382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6411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April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66232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Antonio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22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April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42440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Ella-Mae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Ciara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Shamani H-G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Aneeq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</TotalTime>
  <Words>921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22nd April  </vt:lpstr>
      <vt:lpstr>Top Achievement Points Leader Board Year 8 Week beginning 22nd April  </vt:lpstr>
      <vt:lpstr>Top Achievement Points Leader Board Year 9 Week beginning 22nd April  </vt:lpstr>
      <vt:lpstr>Top Achievement Points Leader Board Year 10 Week beginning 22nd April </vt:lpstr>
      <vt:lpstr>Top Achievement Points Leader Board Year 11 Week beginning 22nd April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301</cp:revision>
  <dcterms:created xsi:type="dcterms:W3CDTF">2022-09-06T12:24:28Z</dcterms:created>
  <dcterms:modified xsi:type="dcterms:W3CDTF">2024-04-29T13:38:42Z</dcterms:modified>
</cp:coreProperties>
</file>