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6858000" cy="9144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7" autoAdjust="0"/>
  </p:normalViewPr>
  <p:slideViewPr>
    <p:cSldViewPr snapToGrid="0" snapToObjects="1">
      <p:cViewPr varScale="1">
        <p:scale>
          <a:sx n="81" d="100"/>
          <a:sy n="81" d="100"/>
        </p:scale>
        <p:origin x="306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4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2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4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9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9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980A-7D72-C342-8EBD-4386D160F72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94DC-005F-CB49-9440-8163DF1A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6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jpe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Relationship Id="rId27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60AA647-FA17-4BC8-9200-D14BE3CB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00" y="6524013"/>
            <a:ext cx="3280788" cy="218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t="3885"/>
          <a:stretch/>
        </p:blipFill>
        <p:spPr>
          <a:xfrm>
            <a:off x="31624" y="1"/>
            <a:ext cx="6858000" cy="91858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468328" y="8255209"/>
            <a:ext cx="1327894" cy="3912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6200000">
            <a:off x="-3672542" y="3672542"/>
            <a:ext cx="7786880" cy="4417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96" y="3621254"/>
            <a:ext cx="1576144" cy="1576144"/>
          </a:xfrm>
          <a:prstGeom prst="rect">
            <a:avLst/>
          </a:prstGeom>
        </p:spPr>
      </p:pic>
      <p:pic>
        <p:nvPicPr>
          <p:cNvPr id="36" name="Picture 35" descr="Screen Shot 2014-05-04 at 14.05.1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" y="7296354"/>
            <a:ext cx="428885" cy="444295"/>
          </a:xfrm>
          <a:prstGeom prst="rect">
            <a:avLst/>
          </a:prstGeom>
        </p:spPr>
      </p:pic>
      <p:pic>
        <p:nvPicPr>
          <p:cNvPr id="37" name="Picture 36" descr="Screen Shot 2014-05-04 at 14.05.2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" y="6820352"/>
            <a:ext cx="428885" cy="463301"/>
          </a:xfrm>
          <a:prstGeom prst="rect">
            <a:avLst/>
          </a:prstGeom>
        </p:spPr>
      </p:pic>
      <p:pic>
        <p:nvPicPr>
          <p:cNvPr id="38" name="Picture 37" descr="Screen Shot 2014-05-04 at 14.05.2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" y="6298736"/>
            <a:ext cx="428884" cy="521617"/>
          </a:xfrm>
          <a:prstGeom prst="rect">
            <a:avLst/>
          </a:prstGeom>
        </p:spPr>
      </p:pic>
      <p:pic>
        <p:nvPicPr>
          <p:cNvPr id="39" name="Picture 38" descr="Screen Shot 2014-05-04 at 14.05.2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" y="5900985"/>
            <a:ext cx="400050" cy="397751"/>
          </a:xfrm>
          <a:prstGeom prst="rect">
            <a:avLst/>
          </a:prstGeom>
        </p:spPr>
      </p:pic>
      <p:pic>
        <p:nvPicPr>
          <p:cNvPr id="40" name="Picture 39" descr="Screen Shot 2014-05-04 at 14.05.3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" y="5510498"/>
            <a:ext cx="390487" cy="390487"/>
          </a:xfrm>
          <a:prstGeom prst="rect">
            <a:avLst/>
          </a:prstGeom>
        </p:spPr>
      </p:pic>
      <p:pic>
        <p:nvPicPr>
          <p:cNvPr id="41" name="Picture 40" descr="Screen Shot 2014-05-04 at 14.07.07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" y="5109145"/>
            <a:ext cx="390489" cy="375217"/>
          </a:xfrm>
          <a:prstGeom prst="rect">
            <a:avLst/>
          </a:prstGeom>
        </p:spPr>
      </p:pic>
      <p:pic>
        <p:nvPicPr>
          <p:cNvPr id="42" name="Picture 41" descr="Screen Shot 2014-05-04 at 14.07.0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" y="4704655"/>
            <a:ext cx="390488" cy="390488"/>
          </a:xfrm>
          <a:prstGeom prst="rect">
            <a:avLst/>
          </a:prstGeom>
        </p:spPr>
      </p:pic>
      <p:pic>
        <p:nvPicPr>
          <p:cNvPr id="43" name="Picture 42" descr="Screen Shot 2014-05-04 at 14.07.00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" y="4352849"/>
            <a:ext cx="410440" cy="351806"/>
          </a:xfrm>
          <a:prstGeom prst="rect">
            <a:avLst/>
          </a:prstGeom>
        </p:spPr>
      </p:pic>
      <p:pic>
        <p:nvPicPr>
          <p:cNvPr id="44" name="Picture 43" descr="Screen Shot 2014-05-04 at 14.07.09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" y="3987022"/>
            <a:ext cx="410440" cy="365827"/>
          </a:xfrm>
          <a:prstGeom prst="rect">
            <a:avLst/>
          </a:prstGeom>
        </p:spPr>
      </p:pic>
      <p:pic>
        <p:nvPicPr>
          <p:cNvPr id="45" name="Picture 44" descr="Screen Shot 2014-05-04 at 14.07.14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" y="3536950"/>
            <a:ext cx="403625" cy="464301"/>
          </a:xfrm>
          <a:prstGeom prst="rect">
            <a:avLst/>
          </a:prstGeom>
        </p:spPr>
      </p:pic>
      <p:pic>
        <p:nvPicPr>
          <p:cNvPr id="46" name="Picture 45" descr="Screen Shot 2014-05-04 at 14.08.13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" y="3213101"/>
            <a:ext cx="393221" cy="348670"/>
          </a:xfrm>
          <a:prstGeom prst="rect">
            <a:avLst/>
          </a:prstGeom>
        </p:spPr>
      </p:pic>
      <p:pic>
        <p:nvPicPr>
          <p:cNvPr id="47" name="Picture 46" descr="Screen Shot 2014-05-04 at 14.08.17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" y="2788300"/>
            <a:ext cx="406123" cy="403776"/>
          </a:xfrm>
          <a:prstGeom prst="rect">
            <a:avLst/>
          </a:prstGeom>
        </p:spPr>
      </p:pic>
      <p:pic>
        <p:nvPicPr>
          <p:cNvPr id="48" name="Picture 47" descr="Screen Shot 2014-05-04 at 14.08.20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" y="2350844"/>
            <a:ext cx="393219" cy="437456"/>
          </a:xfrm>
          <a:prstGeom prst="rect">
            <a:avLst/>
          </a:prstGeom>
        </p:spPr>
      </p:pic>
      <p:pic>
        <p:nvPicPr>
          <p:cNvPr id="49" name="Picture 48" descr="Screen Shot 2014-05-04 at 14.08.23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" y="1934774"/>
            <a:ext cx="390487" cy="415754"/>
          </a:xfrm>
          <a:prstGeom prst="rect">
            <a:avLst/>
          </a:prstGeom>
        </p:spPr>
      </p:pic>
      <p:pic>
        <p:nvPicPr>
          <p:cNvPr id="50" name="Picture 49" descr="Screen Shot 2014-05-04 at 14.08.27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" y="1485900"/>
            <a:ext cx="400416" cy="448874"/>
          </a:xfrm>
          <a:prstGeom prst="rect">
            <a:avLst/>
          </a:prstGeom>
        </p:spPr>
      </p:pic>
      <p:pic>
        <p:nvPicPr>
          <p:cNvPr id="51" name="Picture 50" descr="Screen Shot 2014-05-04 at 14.09.22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" y="1066800"/>
            <a:ext cx="391997" cy="412750"/>
          </a:xfrm>
          <a:prstGeom prst="rect">
            <a:avLst/>
          </a:prstGeom>
        </p:spPr>
      </p:pic>
      <p:pic>
        <p:nvPicPr>
          <p:cNvPr id="52" name="Picture 51" descr="Screen Shot 2014-05-04 at 14.09.26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" y="584200"/>
            <a:ext cx="379529" cy="450850"/>
          </a:xfrm>
          <a:prstGeom prst="rect">
            <a:avLst/>
          </a:prstGeom>
        </p:spPr>
      </p:pic>
      <p:pic>
        <p:nvPicPr>
          <p:cNvPr id="53" name="Picture 52" descr="Screen Shot 2014-05-04 at 14.09.29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" y="50800"/>
            <a:ext cx="412455" cy="4826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441797" y="0"/>
            <a:ext cx="3414842" cy="38117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Screen Shot 2014-05-04 at 14.21.55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82" y="50800"/>
            <a:ext cx="1116135" cy="25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249" y="5853"/>
            <a:ext cx="1721201" cy="391238"/>
          </a:xfrm>
          <a:prstGeom prst="rect">
            <a:avLst/>
          </a:prstGeom>
        </p:spPr>
      </p:pic>
      <p:grpSp>
        <p:nvGrpSpPr>
          <p:cNvPr id="176" name="Group 175"/>
          <p:cNvGrpSpPr/>
          <p:nvPr/>
        </p:nvGrpSpPr>
        <p:grpSpPr>
          <a:xfrm>
            <a:off x="1984629" y="608619"/>
            <a:ext cx="3330539" cy="2279173"/>
            <a:chOff x="322833" y="115888"/>
            <a:chExt cx="7202488" cy="4752975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114921" y="187896"/>
              <a:ext cx="6334647" cy="4608512"/>
            </a:xfrm>
            <a:prstGeom prst="rect">
              <a:avLst/>
            </a:prstGeom>
          </p:spPr>
        </p:pic>
        <p:grpSp>
          <p:nvGrpSpPr>
            <p:cNvPr id="178" name="Group 19"/>
            <p:cNvGrpSpPr>
              <a:grpSpLocks/>
            </p:cNvGrpSpPr>
            <p:nvPr/>
          </p:nvGrpSpPr>
          <p:grpSpPr bwMode="auto">
            <a:xfrm>
              <a:off x="322833" y="115888"/>
              <a:ext cx="7202488" cy="4752975"/>
              <a:chOff x="323514" y="116632"/>
              <a:chExt cx="7201049" cy="4752973"/>
            </a:xfrm>
          </p:grpSpPr>
          <p:pic>
            <p:nvPicPr>
              <p:cNvPr id="179" name="Picture 178" descr="Red wave vector"/>
              <p:cNvPicPr>
                <a:picLocks noChangeAspect="1" noChangeArrowheads="1"/>
              </p:cNvPicPr>
              <p:nvPr/>
            </p:nvPicPr>
            <p:blipFill>
              <a:blip r:embed="rId2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907" y="188640"/>
                <a:ext cx="2234808" cy="4562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7" descr="http://logotalks.com/wp-content/uploads/2010/07/wcblogos.jpg"/>
              <p:cNvPicPr>
                <a:picLocks noChangeAspect="1" noChangeArrowheads="1"/>
              </p:cNvPicPr>
              <p:nvPr/>
            </p:nvPicPr>
            <p:blipFill>
              <a:blip r:embed="rId2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94" t="13747" r="4250" b="14928"/>
              <a:stretch>
                <a:fillRect/>
              </a:stretch>
            </p:blipFill>
            <p:spPr bwMode="auto">
              <a:xfrm>
                <a:off x="395536" y="3268921"/>
                <a:ext cx="1079876" cy="1096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" name="Frame 180"/>
              <p:cNvSpPr/>
              <p:nvPr/>
            </p:nvSpPr>
            <p:spPr bwMode="auto">
              <a:xfrm>
                <a:off x="323514" y="116632"/>
                <a:ext cx="7201049" cy="4752973"/>
              </a:xfrm>
              <a:prstGeom prst="frame">
                <a:avLst>
                  <a:gd name="adj1" fmla="val 2405"/>
                </a:avLst>
              </a:prstGeom>
              <a:solidFill>
                <a:schemeClr val="tx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182" name="Picture 2" descr="http://www.logoeps.net/wp-content/uploads/2011/12/fifa-logo.jpg"/>
              <p:cNvPicPr>
                <a:picLocks noChangeAspect="1" noChangeArrowheads="1"/>
              </p:cNvPicPr>
              <p:nvPr/>
            </p:nvPicPr>
            <p:blipFill>
              <a:blip r:embed="rId2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83" t="6340" r="23790" b="27095"/>
              <a:stretch>
                <a:fillRect/>
              </a:stretch>
            </p:blipFill>
            <p:spPr bwMode="auto">
              <a:xfrm>
                <a:off x="6442971" y="332656"/>
                <a:ext cx="901380" cy="52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314" y="4422729"/>
                <a:ext cx="936104" cy="302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4" name="Rectangle 203"/>
          <p:cNvSpPr/>
          <p:nvPr/>
        </p:nvSpPr>
        <p:spPr bwMode="auto">
          <a:xfrm>
            <a:off x="2458550" y="2085479"/>
            <a:ext cx="2495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ST ANTONY’S LEGENDS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499365" y="-7210"/>
            <a:ext cx="33772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MATCH PROGRAMME</a:t>
            </a:r>
          </a:p>
        </p:txBody>
      </p:sp>
      <p:grpSp>
        <p:nvGrpSpPr>
          <p:cNvPr id="209" name="Group 22"/>
          <p:cNvGrpSpPr>
            <a:grpSpLocks/>
          </p:cNvGrpSpPr>
          <p:nvPr/>
        </p:nvGrpSpPr>
        <p:grpSpPr bwMode="auto">
          <a:xfrm>
            <a:off x="2181012" y="3312767"/>
            <a:ext cx="2845654" cy="2836448"/>
            <a:chOff x="539552" y="463874"/>
            <a:chExt cx="2127811" cy="22468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0" name="Rectangle 209"/>
            <p:cNvSpPr/>
            <p:nvPr/>
          </p:nvSpPr>
          <p:spPr>
            <a:xfrm>
              <a:off x="539552" y="476568"/>
              <a:ext cx="2097641" cy="223413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1" name="Group 12"/>
            <p:cNvGrpSpPr>
              <a:grpSpLocks/>
            </p:cNvGrpSpPr>
            <p:nvPr/>
          </p:nvGrpSpPr>
          <p:grpSpPr bwMode="auto">
            <a:xfrm>
              <a:off x="572967" y="463874"/>
              <a:ext cx="2094396" cy="2244643"/>
              <a:chOff x="250825" y="115888"/>
              <a:chExt cx="4176713" cy="4752975"/>
            </a:xfrm>
          </p:grpSpPr>
          <p:grpSp>
            <p:nvGrpSpPr>
              <p:cNvPr id="213" name="Group 11"/>
              <p:cNvGrpSpPr>
                <a:grpSpLocks/>
              </p:cNvGrpSpPr>
              <p:nvPr/>
            </p:nvGrpSpPr>
            <p:grpSpPr bwMode="auto">
              <a:xfrm>
                <a:off x="250825" y="115888"/>
                <a:ext cx="4176713" cy="4752975"/>
                <a:chOff x="3564334" y="692696"/>
                <a:chExt cx="4176464" cy="4751826"/>
              </a:xfrm>
            </p:grpSpPr>
            <p:pic>
              <p:nvPicPr>
                <p:cNvPr id="216" name="Picture 215" descr="Red wave vector"/>
                <p:cNvPicPr>
                  <a:picLocks noChangeAspect="1" noChangeArrowheads="1"/>
                </p:cNvPicPr>
                <p:nvPr/>
              </p:nvPicPr>
              <p:blipFill>
                <a:blip r:embed="rId2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5896" y="764687"/>
                  <a:ext cx="1296144" cy="45609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7" name="Frame 216"/>
                <p:cNvSpPr/>
                <p:nvPr/>
              </p:nvSpPr>
              <p:spPr>
                <a:xfrm>
                  <a:off x="3564198" y="692696"/>
                  <a:ext cx="4176600" cy="4753096"/>
                </a:xfrm>
                <a:prstGeom prst="frame">
                  <a:avLst>
                    <a:gd name="adj1" fmla="val 2405"/>
                  </a:avLst>
                </a:prstGeom>
                <a:solidFill>
                  <a:schemeClr val="tx1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18" name="Picture 2" descr="http://www.logoeps.net/wp-content/uploads/2011/12/fifa-logo.jpg"/>
                <p:cNvPicPr>
                  <a:picLocks noChangeAspect="1" noChangeArrowheads="1"/>
                </p:cNvPicPr>
                <p:nvPr/>
              </p:nvPicPr>
              <p:blipFill>
                <a:blip r:embed="rId2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483" t="6340" r="23790" b="27095"/>
                <a:stretch>
                  <a:fillRect/>
                </a:stretch>
              </p:blipFill>
              <p:spPr bwMode="auto">
                <a:xfrm>
                  <a:off x="6948264" y="836712"/>
                  <a:ext cx="648072" cy="5554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218"/>
                <p:cNvSpPr/>
                <p:nvPr/>
              </p:nvSpPr>
              <p:spPr>
                <a:xfrm>
                  <a:off x="5818739" y="4868030"/>
                  <a:ext cx="183656" cy="5240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ckwell Extra Bold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14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172431" y="3813071"/>
                <a:ext cx="1497772" cy="430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2" name="Picture 21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2276872"/>
              <a:ext cx="333896" cy="33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458550" y="3674421"/>
            <a:ext cx="24295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Rockwell Extra Bold"/>
                <a:cs typeface="Rockwell Extra Bold"/>
              </a:rPr>
              <a:t>ST ANTONY’S LEGENDS </a:t>
            </a:r>
          </a:p>
          <a:p>
            <a:pPr algn="ctr"/>
            <a:r>
              <a:rPr lang="en-US" dirty="0" err="1">
                <a:latin typeface="Rockwell Extra Bold"/>
                <a:cs typeface="Rockwell Extra Bold"/>
              </a:rPr>
              <a:t>vs</a:t>
            </a:r>
            <a:endParaRPr lang="en-US" dirty="0">
              <a:latin typeface="Rockwell Extra Bold"/>
              <a:cs typeface="Rockwell Extra Bold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Rockwell Extra Bold"/>
                <a:cs typeface="Rockwell Extra Bold"/>
              </a:rPr>
              <a:t>YEAR 11</a:t>
            </a:r>
          </a:p>
          <a:p>
            <a:pPr algn="ctr"/>
            <a:endParaRPr lang="en-US" sz="500" dirty="0">
              <a:latin typeface="Rockwell Extra Bold"/>
              <a:cs typeface="Rockwell Extra Bold"/>
            </a:endParaRPr>
          </a:p>
          <a:p>
            <a:pPr algn="ctr"/>
            <a:r>
              <a:rPr lang="en-US" sz="1600" dirty="0">
                <a:solidFill>
                  <a:srgbClr val="0000FF"/>
                </a:solidFill>
                <a:latin typeface="Rockwell Extra Bold"/>
                <a:cs typeface="Rockwell Extra Bold"/>
              </a:rPr>
              <a:t>Friday 17</a:t>
            </a:r>
            <a:r>
              <a:rPr lang="en-US" sz="1600" baseline="30000" dirty="0">
                <a:solidFill>
                  <a:srgbClr val="0000FF"/>
                </a:solidFill>
                <a:latin typeface="Rockwell Extra Bold"/>
                <a:cs typeface="Rockwell Extra Bold"/>
              </a:rPr>
              <a:t>th</a:t>
            </a:r>
            <a:r>
              <a:rPr lang="en-US" sz="1600" dirty="0">
                <a:solidFill>
                  <a:srgbClr val="0000FF"/>
                </a:solidFill>
                <a:latin typeface="Rockwell Extra Bold"/>
                <a:cs typeface="Rockwell Extra Bold"/>
              </a:rPr>
              <a:t> May 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  <a:latin typeface="Rockwell Extra Bold"/>
                <a:cs typeface="Rockwell Extra Bold"/>
              </a:rPr>
              <a:t>KICK OFF 16.00</a:t>
            </a:r>
          </a:p>
          <a:p>
            <a:pPr algn="ctr"/>
            <a:endParaRPr lang="en-US" sz="1600" dirty="0">
              <a:solidFill>
                <a:srgbClr val="0000FF"/>
              </a:solidFill>
              <a:latin typeface="Rockwell Extra Bold"/>
              <a:cs typeface="Rockwell Extra Bold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2244271" y="8196306"/>
            <a:ext cx="2742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YEAR 11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itchFamily="18" charset="0"/>
              <a:ea typeface="+mn-ea"/>
              <a:cs typeface="+mn-cs"/>
            </a:endParaRP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819" y="3621254"/>
            <a:ext cx="1576144" cy="1576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535098">
            <a:off x="357714" y="3115400"/>
            <a:ext cx="2730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COME AND WATCH!</a:t>
            </a:r>
          </a:p>
        </p:txBody>
      </p:sp>
      <p:sp>
        <p:nvSpPr>
          <p:cNvPr id="3" name="Rectangle 2"/>
          <p:cNvSpPr/>
          <p:nvPr/>
        </p:nvSpPr>
        <p:spPr>
          <a:xfrm rot="20949221">
            <a:off x="4025600" y="6017404"/>
            <a:ext cx="273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COME AND WATCH!</a:t>
            </a:r>
          </a:p>
        </p:txBody>
      </p:sp>
      <p:sp>
        <p:nvSpPr>
          <p:cNvPr id="4" name="Rectangle 3"/>
          <p:cNvSpPr/>
          <p:nvPr/>
        </p:nvSpPr>
        <p:spPr>
          <a:xfrm rot="1111833">
            <a:off x="379915" y="5896229"/>
            <a:ext cx="273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COME AND WATCH!</a:t>
            </a:r>
          </a:p>
        </p:txBody>
      </p:sp>
      <p:sp>
        <p:nvSpPr>
          <p:cNvPr id="5" name="Rectangle 4"/>
          <p:cNvSpPr/>
          <p:nvPr/>
        </p:nvSpPr>
        <p:spPr>
          <a:xfrm rot="989100">
            <a:off x="4193078" y="3115122"/>
            <a:ext cx="273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COME AND WATCH!</a:t>
            </a:r>
          </a:p>
        </p:txBody>
      </p:sp>
    </p:spTree>
    <p:extLst>
      <p:ext uri="{BB962C8B-B14F-4D97-AF65-F5344CB8AC3E}">
        <p14:creationId xmlns:p14="http://schemas.microsoft.com/office/powerpoint/2010/main" val="237865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35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Rockwell Extra Bold</vt:lpstr>
      <vt:lpstr>Office Theme</vt:lpstr>
      <vt:lpstr>PowerPoint Presentation</vt:lpstr>
    </vt:vector>
  </TitlesOfParts>
  <Company>St Thomas More RC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Towns</dc:creator>
  <cp:lastModifiedBy>Brownbillle</cp:lastModifiedBy>
  <cp:revision>101</cp:revision>
  <cp:lastPrinted>2018-05-01T07:09:22Z</cp:lastPrinted>
  <dcterms:created xsi:type="dcterms:W3CDTF">2014-05-04T12:04:05Z</dcterms:created>
  <dcterms:modified xsi:type="dcterms:W3CDTF">2024-05-02T14:08:00Z</dcterms:modified>
</cp:coreProperties>
</file>