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3" r:id="rId6"/>
    <p:sldId id="272" r:id="rId7"/>
    <p:sldId id="271" r:id="rId8"/>
    <p:sldId id="270" r:id="rId9"/>
    <p:sldId id="269" r:id="rId10"/>
    <p:sldId id="276" r:id="rId11"/>
    <p:sldId id="268" r:id="rId12"/>
    <p:sldId id="267" r:id="rId13"/>
    <p:sldId id="266" r:id="rId14"/>
    <p:sldId id="265" r:id="rId15"/>
    <p:sldId id="264" r:id="rId16"/>
    <p:sldId id="26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4F87-B36A-4B40-BE01-B8B74B6DB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19E3C-5A6B-459C-9686-823DEC9C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1383-7D93-4E4E-B633-A59E5860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B10E-0B12-44A2-A0FE-EF642BFF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26086-8B58-4FA3-8EA0-12103C34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5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794A-8624-455C-BCFA-BF46573E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B5D99-3FD6-4B63-95FD-5262761D1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A2B8D-461C-4830-B42D-485FAA5F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61313-B414-49A5-8E01-C200C92C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30D3-A8BA-42CB-A749-E2AAE1DE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3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B300C-153A-4E42-BD95-2C9767EA8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E3879-B4EE-4071-AE70-A84775AC3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0D1C8-DAB5-4E24-A5D5-2DC6DA9F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38CD4-B568-41B3-A462-FAED3B27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64E0-EB6A-4924-9946-C7589560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1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C6C5-93C2-4DE7-B853-BBC6D348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A2FC1-A84C-46CF-A085-D3A29D0E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550AE-ED9D-4444-A4EC-23FEFC51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C5E2-3D61-4DEF-9A98-678BECE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7595C-72AE-4DC3-A72C-F689A559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B571-1E24-4595-BB04-C8263A47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BD884-0863-48FD-B244-7ED6C8F83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663D-BF55-4CEE-91FC-423E0C4F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2E77A-E6A7-432F-B494-990DD957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88A8-0FC2-4E28-B1E9-E61F30FC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3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8E94-BE97-422C-A137-CFBB3748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CB5C9-8D6C-4C5F-8BEE-8E830494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B730B-745E-403C-85AA-FEB741AA8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FC133-04ED-4658-979B-494B97C0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908D5-A6E8-4283-A935-94C8A77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66B4-00E8-41F4-A61B-544B7085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FDD4-59D5-4B4E-ADF8-7B85208D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1AA3C-FD0F-4BE1-AA11-991B49151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24A68-D6D7-4E27-A7FD-4424A66A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3EE58-EE91-4B97-83A2-0C0848719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3BD5D-7B56-4D2F-B4A4-ADD2C303B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13F61-EB19-41AB-8393-8F294FE8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5C366-4429-48F9-989E-1BD878D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B7AB3-494F-4132-BDE8-24F594E2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92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9E3C-CC1F-4D6F-8DB7-A9A2E25A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3C50E-54BC-4254-8C94-A2A5988E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AC600-D913-40A5-B43D-177EA0C4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AC9F2-F296-419F-815E-2F0F2E55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9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9E850-0B84-42CB-9281-D8764D7C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CDC6E-CE2D-4F02-9CC4-138F073F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57158-92B6-4777-AE6D-908543C7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2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E6EF-9736-4574-8B4F-861BA31E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B7D54-F6BA-46EB-99D1-20D3FA83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2FD68-93DC-4E60-9CB3-EDD76642E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9758B-FF84-4B57-9191-6FFB4F98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DEC52-C48C-4750-B6F4-0B6F1CAA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BC12B-32E2-4E16-AA2F-2684659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68BA-DB03-443B-8140-8D6C67A1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188F0-A849-4D2D-A9A9-C9E35A034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CAA6-432B-4441-9B5B-99D2328B8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1A04A-CD77-4590-BB79-E80D73A9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2E552-341D-42E2-83C2-2EF5C129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7400-5893-4FC1-80FD-B6DB46DD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BD4E7-60A9-48DE-83C1-B970A0DA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392A1-51FE-433F-B81E-860707416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24F4E-6E5F-406D-AB4B-956A1F420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806D2-60BC-4EB9-B064-4B97A6E61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64308-9272-45A9-9867-1A700391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ED011-5CCB-4ED9-90D5-D0A2AD6E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24067-B2D5-41C0-A2CB-5CACDE3B1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6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2100F-38A7-4A79-8718-D6CFD7F60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50883-EC0A-4D61-B275-B77CE2E01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DD4B5-3C14-41A3-A4A7-865AA021A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5AAE6-8DAB-454B-A53B-8B67D55F7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7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79E2E-4011-4BA4-A934-7BAFCA27D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B33E3-9CC9-4BFD-807D-51E58A7D7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8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EE431-A6C2-42EE-93EC-FC97815A0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541B9-283F-4C70-B38A-5E5F5BEDE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5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9898D-9CB0-498B-A885-28AEB86B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FAB84-72AC-4231-BD54-15C86B24F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AB33D-960A-474A-89EE-8E210674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3438C-8DB4-436E-8473-300410484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FE000-A5AC-41E5-A371-036E508A8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BF22-97D4-47A4-B3B0-A8CA6238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FED5-5614-416A-BED2-753C2B2C9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65F24-0553-4E69-BC62-55B4385F8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C852C-C883-465B-937B-5E129D3C5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55F95-6B1B-45B7-B26C-E04292E3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3CFE4-6FE0-4E47-8FA5-49357844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3D756-094F-41CC-ABAD-12ECD11F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40C7A-1288-4957-8C9E-F09508A19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F49F4-C2E1-4E14-A640-DFC296554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D26E9-9EA6-48A9-BEF2-DE6FBEF6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9E1A3-2B96-4FA7-886B-2E1389FA1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32C28-8BFF-444B-BA39-27BCAF3F9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7E084-DC11-4DD5-9CC8-87BAF199D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4D001-558A-46DE-8853-D55606D4C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2E62E-6D15-4C3B-8178-6A4AA19B3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2C03C-C519-4672-AC8B-A120CC95F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1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31984-7392-4222-A8A3-461CE8E8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48009-8C68-4AE3-8EC6-FDA453EA8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50535-6E78-47DF-B714-48533577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49D6-2F8F-40BE-B453-CFF728B4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0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F7896-B34B-47B7-975A-83AAC3CF3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46173-6C3E-414D-9221-72E869D66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2100F-38A7-4A79-8718-D6CFD7F60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50883-EC0A-4D61-B275-B77CE2E01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Rothwellka</dc:creator>
  <cp:lastModifiedBy>Rothwellka</cp:lastModifiedBy>
  <cp:revision>6</cp:revision>
  <dcterms:created xsi:type="dcterms:W3CDTF">2024-07-19T19:09:11Z</dcterms:created>
  <dcterms:modified xsi:type="dcterms:W3CDTF">2024-07-19T19:48:53Z</dcterms:modified>
</cp:coreProperties>
</file>