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st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96229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W-C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st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511509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Luthando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Dinijai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Yuvraj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Stanley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st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359996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st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873581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Ellie-Mae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J-B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P-T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Myles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Lacey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Seraphena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3817</TotalTime>
  <Words>723</Words>
  <Application>Microsoft Office PowerPoint</Application>
  <PresentationFormat>Widescreen</PresentationFormat>
  <Paragraphs>564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1st July  </vt:lpstr>
      <vt:lpstr>Top Achievement Points Leader Board Year 8 Week beginning 1st July  </vt:lpstr>
      <vt:lpstr>Top Achievement Points Leader Board Year 9 Week beginning 1st July  </vt:lpstr>
      <vt:lpstr>Top Achievement Points Leader Board Year 10 Week beginning 1st July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331</cp:revision>
  <dcterms:created xsi:type="dcterms:W3CDTF">2022-09-06T12:24:28Z</dcterms:created>
  <dcterms:modified xsi:type="dcterms:W3CDTF">2024-07-08T13:29:53Z</dcterms:modified>
</cp:coreProperties>
</file>