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15036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Evelyn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Diaz P-A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Heidi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Henry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310995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Aleena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618039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Muhammed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711857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Rio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Elissa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Faith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Myles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3869</TotalTime>
  <Words>712</Words>
  <Application>Microsoft Office PowerPoint</Application>
  <PresentationFormat>Widescreen</PresentationFormat>
  <Paragraphs>564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8th July  </vt:lpstr>
      <vt:lpstr>Top Achievement Points Leader Board Year 8 Week beginning 8th July  </vt:lpstr>
      <vt:lpstr>Top Achievement Points Leader Board Year 9 Week beginning 8th July  </vt:lpstr>
      <vt:lpstr>Top Achievement Points Leader Board Year 10 Week beginning 8th July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334</cp:revision>
  <dcterms:created xsi:type="dcterms:W3CDTF">2022-09-06T12:24:28Z</dcterms:created>
  <dcterms:modified xsi:type="dcterms:W3CDTF">2024-07-16T14:44:56Z</dcterms:modified>
</cp:coreProperties>
</file>