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2" r:id="rId2"/>
    <p:sldId id="283" r:id="rId3"/>
    <p:sldId id="284" r:id="rId4"/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01/07/2024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24th June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737060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Iho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Natalia A 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Henry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Zane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J-H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Isobel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Diaz P-A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Ajani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Faizan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24th June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386705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Willow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M-F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Tegan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Eddie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Rio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24th June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361605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Moheez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Oskar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Dominik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Kevon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Brendon W-M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Zaijian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Yahya 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Ahina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24th June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344820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Elissa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Lacey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Carl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Ellie-Mae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Bailie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3798</TotalTime>
  <Words>705</Words>
  <Application>Microsoft Office PowerPoint</Application>
  <PresentationFormat>Widescreen</PresentationFormat>
  <Paragraphs>564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24th June  </vt:lpstr>
      <vt:lpstr>Top Achievement Points Leader Board Year 8 Week beginning 24th June  </vt:lpstr>
      <vt:lpstr>Top Achievement Points Leader Board Year 9 Week beginning 24th June  </vt:lpstr>
      <vt:lpstr>Top Achievement Points Leader Board Year 10 Week beginning 24th June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328</cp:revision>
  <dcterms:created xsi:type="dcterms:W3CDTF">2022-09-06T12:24:28Z</dcterms:created>
  <dcterms:modified xsi:type="dcterms:W3CDTF">2024-07-01T12:44:25Z</dcterms:modified>
</cp:coreProperties>
</file>