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73" r:id="rId6"/>
    <p:sldId id="272" r:id="rId7"/>
    <p:sldId id="271" r:id="rId8"/>
    <p:sldId id="270" r:id="rId9"/>
    <p:sldId id="269" r:id="rId10"/>
    <p:sldId id="268" r:id="rId11"/>
    <p:sldId id="267" r:id="rId12"/>
    <p:sldId id="266" r:id="rId13"/>
    <p:sldId id="265" r:id="rId14"/>
    <p:sldId id="264" r:id="rId15"/>
    <p:sldId id="263" r:id="rId16"/>
    <p:sldId id="262" r:id="rId17"/>
    <p:sldId id="261" r:id="rId18"/>
    <p:sldId id="2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34F87-B36A-4B40-BE01-B8B74B6DB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D19E3C-5A6B-459C-9686-823DEC9C7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1383-7D93-4E4E-B633-A59E5860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BB10E-0B12-44A2-A0FE-EF642BFF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26086-8B58-4FA3-8EA0-12103C34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553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794A-8624-455C-BCFA-BF46573E1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B5D99-3FD6-4B63-95FD-5262761D1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A2B8D-461C-4830-B42D-485FAA5F3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61313-B414-49A5-8E01-C200C92C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B30D3-A8BA-42CB-A749-E2AAE1DE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53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5B300C-153A-4E42-BD95-2C9767EA8E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E3879-B4EE-4071-AE70-A84775AC3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0D1C8-DAB5-4E24-A5D5-2DC6DA9F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38CD4-B568-41B3-A462-FAED3B27E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464E0-EB6A-4924-9946-C75895606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313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7C6C5-93C2-4DE7-B853-BBC6D3483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A2FC1-A84C-46CF-A085-D3A29D0EB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550AE-ED9D-4444-A4EC-23FEFC51C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FC5E2-3D61-4DEF-9A98-678BECE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7595C-72AE-4DC3-A72C-F689A559E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0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AB571-1E24-4595-BB04-C8263A47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BD884-0863-48FD-B244-7ED6C8F83E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D663D-BF55-4CEE-91FC-423E0C4FC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2E77A-E6A7-432F-B494-990DD957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388A8-0FC2-4E28-B1E9-E61F30FC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73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48E94-BE97-422C-A137-CFBB3748A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CB5C9-8D6C-4C5F-8BEE-8E830494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B730B-745E-403C-85AA-FEB741AA8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FC133-04ED-4658-979B-494B97C06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908D5-A6E8-4283-A935-94C8A77B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5066B4-00E8-41F4-A61B-544B7085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BFDD4-59D5-4B4E-ADF8-7B85208D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1AA3C-FD0F-4BE1-AA11-991B49151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24A68-D6D7-4E27-A7FD-4424A66ABE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3EE58-EE91-4B97-83A2-0C0848719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3BD5D-7B56-4D2F-B4A4-ADD2C303B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513F61-EB19-41AB-8393-8F294FE84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5C366-4429-48F9-989E-1BD878D4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B7AB3-494F-4132-BDE8-24F594E21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928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9E3C-CC1F-4D6F-8DB7-A9A2E25A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53C50E-54BC-4254-8C94-A2A5988EB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AC600-D913-40A5-B43D-177EA0C43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AC9F2-F296-419F-815E-2F0F2E55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19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D9E850-0B84-42CB-9281-D8764D7C7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CDC6E-CE2D-4F02-9CC4-138F073F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57158-92B6-4777-AE6D-908543C76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2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4E6EF-9736-4574-8B4F-861BA31EC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B7D54-F6BA-46EB-99D1-20D3FA835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2FD68-93DC-4E60-9CB3-EDD76642E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9758B-FF84-4B57-9191-6FFB4F984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DEC52-C48C-4750-B6F4-0B6F1CAA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BC12B-32E2-4E16-AA2F-2684659C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243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68BA-DB03-443B-8140-8D6C67A18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0188F0-A849-4D2D-A9A9-C9E35A034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2CAA6-432B-4441-9B5B-99D2328B8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1A04A-CD77-4590-BB79-E80D73A98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2E552-341D-42E2-83C2-2EF5C129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F7400-5893-4FC1-80FD-B6DB46DD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8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8BD4E7-60A9-48DE-83C1-B970A0DA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392A1-51FE-433F-B81E-860707416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24F4E-6E5F-406D-AB4B-956A1F420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B8B67-2983-447F-81E8-651284391B17}" type="datetimeFigureOut">
              <a:rPr lang="en-GB" smtClean="0"/>
              <a:t>19/07/2024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806D2-60BC-4EB9-B064-4B97A6E61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64308-9272-45A9-9867-1A7003912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77C3B-69EA-410D-B797-ED0CFC2EB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685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AED011-5CCB-4ED9-90D5-D0A2AD6E3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6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79E2E-4011-4BA4-A934-7BAFCA27D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382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EE431-A6C2-42EE-93EC-FC97815A0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57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39898D-9CB0-498B-A885-28AEB86B5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1FAB84-72AC-4231-BD54-15C86B24F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11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3438C-8DB4-436E-8473-300410484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66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9BF22-97D4-47A4-B3B0-A8CA62380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7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65F24-0553-4E69-BC62-55B4385F8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84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55F95-6B1B-45B7-B26C-E04292E34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23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EEA95-C950-4FBC-B581-180288C4E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68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F0B43-643D-495A-B106-B37F206E3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60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3D756-094F-41CC-ABAD-12ECD11F6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2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F49F4-C2E1-4E14-A640-DFC296554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9E1A3-2B96-4FA7-886B-2E1389FA1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143000"/>
            <a:ext cx="68580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32C28-8BFF-444B-BA39-27BCAF3F9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5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C2E62E-6D15-4C3B-8178-6A4AA19B3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15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D31984-7392-4222-A8A3-461CE8E86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07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650535-6E78-47DF-B714-485335776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00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2F7896-B34B-47B7-975A-83AAC3CF3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75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5AF77-3347-46F0-91BB-0B6C269B2E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A422C4-4BF1-4D92-B68B-F22BD42CC2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62100F-38A7-4A79-8718-D6CFD7F60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71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Rothwellka</dc:creator>
  <cp:lastModifiedBy>Rothwellka</cp:lastModifiedBy>
  <cp:revision>3</cp:revision>
  <dcterms:created xsi:type="dcterms:W3CDTF">2024-07-19T19:09:11Z</dcterms:created>
  <dcterms:modified xsi:type="dcterms:W3CDTF">2024-07-19T19:23:14Z</dcterms:modified>
</cp:coreProperties>
</file>