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85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20AC"/>
    <a:srgbClr val="EEECE1"/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298" autoAdjust="0"/>
  </p:normalViewPr>
  <p:slideViewPr>
    <p:cSldViewPr snapToGrid="0">
      <p:cViewPr varScale="1">
        <p:scale>
          <a:sx n="91" d="100"/>
          <a:sy n="91" d="100"/>
        </p:scale>
        <p:origin x="13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D3BA4-A421-49FB-98A3-43C134B91C16}" type="datetimeFigureOut">
              <a:t>7/8/2024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7980CB-0B4F-4025-9892-784DFB7D04FF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2990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656395"/>
            <a:ext cx="10363200" cy="1324950"/>
          </a:xfrm>
        </p:spPr>
        <p:txBody>
          <a:bodyPr anchor="b">
            <a:noAutofit/>
          </a:bodyPr>
          <a:lstStyle>
            <a:lvl1pPr algn="ctr">
              <a:defRPr sz="4800" b="1">
                <a:solidFill>
                  <a:srgbClr val="002060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5263965"/>
            <a:ext cx="9144000" cy="365125"/>
          </a:xfrm>
        </p:spPr>
        <p:txBody>
          <a:bodyPr>
            <a:normAutofit/>
          </a:bodyPr>
          <a:lstStyle>
            <a:lvl1pPr marL="0" indent="0" algn="ctr">
              <a:buNone/>
              <a:defRPr sz="3200" b="1" baseline="30000">
                <a:solidFill>
                  <a:srgbClr val="00206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38F15D-FCCC-B741-954E-115B4D2A0A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3461" y="2116435"/>
            <a:ext cx="5565079" cy="278389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702B4EA-5792-0A89-8A86-A52EC15FC2C6}"/>
              </a:ext>
            </a:extLst>
          </p:cNvPr>
          <p:cNvSpPr/>
          <p:nvPr userDrawn="1"/>
        </p:nvSpPr>
        <p:spPr>
          <a:xfrm>
            <a:off x="0" y="0"/>
            <a:ext cx="12192000" cy="365126"/>
          </a:xfrm>
          <a:prstGeom prst="rect">
            <a:avLst/>
          </a:prstGeom>
          <a:solidFill>
            <a:srgbClr val="0420AC"/>
          </a:solidFill>
          <a:ln>
            <a:solidFill>
              <a:srgbClr val="042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284681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6419335-E17E-B2A7-23D3-A2CCBFB77EAB}"/>
              </a:ext>
            </a:extLst>
          </p:cNvPr>
          <p:cNvSpPr/>
          <p:nvPr userDrawn="1"/>
        </p:nvSpPr>
        <p:spPr>
          <a:xfrm>
            <a:off x="0" y="0"/>
            <a:ext cx="12192000" cy="365126"/>
          </a:xfrm>
          <a:prstGeom prst="rect">
            <a:avLst/>
          </a:prstGeom>
          <a:solidFill>
            <a:srgbClr val="0420AC"/>
          </a:solidFill>
          <a:ln>
            <a:solidFill>
              <a:srgbClr val="042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59772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5FE3D5-90D8-80AA-7D23-45A3BE8BD9B6}"/>
              </a:ext>
            </a:extLst>
          </p:cNvPr>
          <p:cNvSpPr/>
          <p:nvPr userDrawn="1"/>
        </p:nvSpPr>
        <p:spPr>
          <a:xfrm>
            <a:off x="0" y="0"/>
            <a:ext cx="12192000" cy="365126"/>
          </a:xfrm>
          <a:prstGeom prst="rect">
            <a:avLst/>
          </a:prstGeom>
          <a:solidFill>
            <a:srgbClr val="0420AC"/>
          </a:solidFill>
          <a:ln>
            <a:solidFill>
              <a:srgbClr val="042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389189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85657"/>
            <a:ext cx="10515600" cy="762633"/>
          </a:xfrm>
          <a:ln>
            <a:solidFill>
              <a:srgbClr val="0420AC"/>
            </a:solidFill>
          </a:ln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9647"/>
            <a:ext cx="10515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44262B-8917-EB22-335E-4418EAEC820C}"/>
              </a:ext>
            </a:extLst>
          </p:cNvPr>
          <p:cNvSpPr/>
          <p:nvPr userDrawn="1"/>
        </p:nvSpPr>
        <p:spPr>
          <a:xfrm>
            <a:off x="0" y="0"/>
            <a:ext cx="12192000" cy="365126"/>
          </a:xfrm>
          <a:prstGeom prst="rect">
            <a:avLst/>
          </a:prstGeom>
          <a:solidFill>
            <a:srgbClr val="0420AC"/>
          </a:solidFill>
          <a:ln>
            <a:solidFill>
              <a:srgbClr val="042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842632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206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EF832C5-7E5A-1B4A-E2EB-8796CEEFDA06}"/>
              </a:ext>
            </a:extLst>
          </p:cNvPr>
          <p:cNvSpPr/>
          <p:nvPr userDrawn="1"/>
        </p:nvSpPr>
        <p:spPr>
          <a:xfrm>
            <a:off x="0" y="0"/>
            <a:ext cx="12192000" cy="365126"/>
          </a:xfrm>
          <a:prstGeom prst="rect">
            <a:avLst/>
          </a:prstGeom>
          <a:solidFill>
            <a:srgbClr val="0420AC"/>
          </a:solidFill>
          <a:ln>
            <a:solidFill>
              <a:srgbClr val="042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4122155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24E53F5-B3FC-37A3-854A-E9B7546E5167}"/>
              </a:ext>
            </a:extLst>
          </p:cNvPr>
          <p:cNvSpPr/>
          <p:nvPr userDrawn="1"/>
        </p:nvSpPr>
        <p:spPr>
          <a:xfrm>
            <a:off x="0" y="0"/>
            <a:ext cx="12192000" cy="365126"/>
          </a:xfrm>
          <a:prstGeom prst="rect">
            <a:avLst/>
          </a:prstGeom>
          <a:solidFill>
            <a:srgbClr val="0420AC"/>
          </a:solidFill>
          <a:ln>
            <a:solidFill>
              <a:srgbClr val="042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816938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99199C-A2AD-6E18-4CE4-363E655CC8A5}"/>
              </a:ext>
            </a:extLst>
          </p:cNvPr>
          <p:cNvSpPr/>
          <p:nvPr userDrawn="1"/>
        </p:nvSpPr>
        <p:spPr>
          <a:xfrm>
            <a:off x="0" y="0"/>
            <a:ext cx="12192000" cy="365126"/>
          </a:xfrm>
          <a:prstGeom prst="rect">
            <a:avLst/>
          </a:prstGeom>
          <a:solidFill>
            <a:srgbClr val="0420AC"/>
          </a:solidFill>
          <a:ln>
            <a:solidFill>
              <a:srgbClr val="042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06298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CFF055C6-2C9F-43F2-803D-CA5D70BAB727}" type="datetimeFigureOut">
              <a:rPr lang="en-GB" smtClean="0"/>
              <a:t>08/07/2024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C1BD93C-EFF1-444B-9E03-D20EDDE710E1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D5D7DA-B939-B342-2344-531FAFA62A2B}"/>
              </a:ext>
            </a:extLst>
          </p:cNvPr>
          <p:cNvSpPr/>
          <p:nvPr userDrawn="1"/>
        </p:nvSpPr>
        <p:spPr>
          <a:xfrm>
            <a:off x="0" y="0"/>
            <a:ext cx="12192000" cy="365126"/>
          </a:xfrm>
          <a:prstGeom prst="rect">
            <a:avLst/>
          </a:prstGeom>
          <a:solidFill>
            <a:srgbClr val="0420AC"/>
          </a:solidFill>
          <a:ln>
            <a:solidFill>
              <a:srgbClr val="042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1081102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6FD6AC8-B55D-24ED-8573-7C48D76EDB22}"/>
              </a:ext>
            </a:extLst>
          </p:cNvPr>
          <p:cNvSpPr/>
          <p:nvPr userDrawn="1"/>
        </p:nvSpPr>
        <p:spPr>
          <a:xfrm>
            <a:off x="0" y="0"/>
            <a:ext cx="12192000" cy="365126"/>
          </a:xfrm>
          <a:prstGeom prst="rect">
            <a:avLst/>
          </a:prstGeom>
          <a:solidFill>
            <a:srgbClr val="0420AC"/>
          </a:solidFill>
          <a:ln>
            <a:solidFill>
              <a:srgbClr val="042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054843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2826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2D9A0E-7834-AB1B-BF5A-3AC11F3818ED}"/>
              </a:ext>
            </a:extLst>
          </p:cNvPr>
          <p:cNvSpPr/>
          <p:nvPr userDrawn="1"/>
        </p:nvSpPr>
        <p:spPr>
          <a:xfrm>
            <a:off x="0" y="0"/>
            <a:ext cx="12192000" cy="365126"/>
          </a:xfrm>
          <a:prstGeom prst="rect">
            <a:avLst/>
          </a:prstGeom>
          <a:solidFill>
            <a:srgbClr val="0420AC"/>
          </a:solidFill>
          <a:ln>
            <a:solidFill>
              <a:srgbClr val="042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3000985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DE981E-FAAF-BBAC-98CB-7D39AF0BCF5A}"/>
              </a:ext>
            </a:extLst>
          </p:cNvPr>
          <p:cNvSpPr/>
          <p:nvPr userDrawn="1"/>
        </p:nvSpPr>
        <p:spPr>
          <a:xfrm>
            <a:off x="0" y="6492874"/>
            <a:ext cx="12192000" cy="365126"/>
          </a:xfrm>
          <a:prstGeom prst="rect">
            <a:avLst/>
          </a:prstGeom>
          <a:solidFill>
            <a:srgbClr val="0420AC"/>
          </a:solidFill>
          <a:ln>
            <a:solidFill>
              <a:srgbClr val="042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/>
              <a:t>R e s p e c t    †    L o v e    †    I n t e g r </a:t>
            </a:r>
            <a:r>
              <a:rPr lang="en-GB" sz="2400" err="1"/>
              <a:t>i</a:t>
            </a:r>
            <a:r>
              <a:rPr lang="en-GB" sz="2400"/>
              <a:t> t y    †    S e r v </a:t>
            </a:r>
            <a:r>
              <a:rPr lang="en-GB" sz="2400" err="1"/>
              <a:t>i</a:t>
            </a:r>
            <a:r>
              <a:rPr lang="en-GB" sz="2400"/>
              <a:t> c e    †    R e s </a:t>
            </a:r>
            <a:r>
              <a:rPr lang="en-GB" sz="2400" err="1"/>
              <a:t>i</a:t>
            </a:r>
            <a:r>
              <a:rPr lang="en-GB" sz="2400"/>
              <a:t> l </a:t>
            </a:r>
            <a:r>
              <a:rPr lang="en-GB" sz="2400" err="1"/>
              <a:t>i</a:t>
            </a:r>
            <a:r>
              <a:rPr lang="en-GB" sz="2400"/>
              <a:t> e n c 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24059D-7E86-72B7-16D2-1F04E7838CF1}"/>
              </a:ext>
            </a:extLst>
          </p:cNvPr>
          <p:cNvSpPr/>
          <p:nvPr userDrawn="1"/>
        </p:nvSpPr>
        <p:spPr>
          <a:xfrm>
            <a:off x="0" y="0"/>
            <a:ext cx="12192000" cy="365126"/>
          </a:xfrm>
          <a:prstGeom prst="rect">
            <a:avLst/>
          </a:prstGeom>
          <a:solidFill>
            <a:srgbClr val="0420AC"/>
          </a:solidFill>
          <a:ln>
            <a:solidFill>
              <a:srgbClr val="0420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4237276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2060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DA980-5946-429E-9809-EE80AF33A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98934-D8C3-4579-8B87-1BD7C70EF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FD9F77-9F2C-4D41-9DF4-21B94F1DA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0595"/>
            <a:ext cx="12192000" cy="689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181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E19D4D6-4950-4CEF-91A2-BCB1FCCCCCB2}" vid="{1DE2D6FB-0F43-411A-BD3B-567B371E4F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CCF30212BAE841A074D5E6F1F639CC" ma:contentTypeVersion="13" ma:contentTypeDescription="Create a new document." ma:contentTypeScope="" ma:versionID="43ee948b3540709ebd1eee6f636325ee">
  <xsd:schema xmlns:xsd="http://www.w3.org/2001/XMLSchema" xmlns:xs="http://www.w3.org/2001/XMLSchema" xmlns:p="http://schemas.microsoft.com/office/2006/metadata/properties" xmlns:ns3="da252e33-b15c-4959-ac4c-5df7a80cacf3" xmlns:ns4="73b29897-aec0-4d73-b440-56f6da068a7b" targetNamespace="http://schemas.microsoft.com/office/2006/metadata/properties" ma:root="true" ma:fieldsID="d14111a91b119748dcbe4d56421a7201" ns3:_="" ns4:_="">
    <xsd:import namespace="da252e33-b15c-4959-ac4c-5df7a80cacf3"/>
    <xsd:import namespace="73b29897-aec0-4d73-b440-56f6da068a7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252e33-b15c-4959-ac4c-5df7a80cac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b29897-aec0-4d73-b440-56f6da068a7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a252e33-b15c-4959-ac4c-5df7a80cacf3" xsi:nil="true"/>
  </documentManagement>
</p:properties>
</file>

<file path=customXml/itemProps1.xml><?xml version="1.0" encoding="utf-8"?>
<ds:datastoreItem xmlns:ds="http://schemas.openxmlformats.org/officeDocument/2006/customXml" ds:itemID="{0BADC944-CE60-4BFC-A404-D93C4D9CCB6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77B3775-5D66-4206-8CA9-2D70A6261C1D}">
  <ds:schemaRefs>
    <ds:schemaRef ds:uri="73b29897-aec0-4d73-b440-56f6da068a7b"/>
    <ds:schemaRef ds:uri="da252e33-b15c-4959-ac4c-5df7a80cacf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B48230D-BB30-4E71-8061-5DB42990EF48}">
  <ds:schemaRefs>
    <ds:schemaRef ds:uri="http://purl.org/dc/elements/1.1/"/>
    <ds:schemaRef ds:uri="http://purl.org/dc/dcmitype/"/>
    <ds:schemaRef ds:uri="http://www.w3.org/XML/1998/namespace"/>
    <ds:schemaRef ds:uri="http://schemas.microsoft.com/office/infopath/2007/PartnerControls"/>
    <ds:schemaRef ds:uri="da252e33-b15c-4959-ac4c-5df7a80cacf3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73b29897-aec0-4d73-b440-56f6da068a7b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 Antony's PPT Template - June 23</Template>
  <TotalTime>614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DannyShaw</dc:creator>
  <cp:lastModifiedBy>Rothwellka</cp:lastModifiedBy>
  <cp:revision>33</cp:revision>
  <dcterms:created xsi:type="dcterms:W3CDTF">2023-06-27T09:44:33Z</dcterms:created>
  <dcterms:modified xsi:type="dcterms:W3CDTF">2024-07-08T09:37:13Z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0x0101007FCCF30212BAE841A074D5E6F1F639CC</vt:lpwstr>
  </property>
</Properties>
</file>