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76622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Kornelius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Rose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Kelvin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Verena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Bilal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Lorenzo W-L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72892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Roselia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66554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Lexii R-H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676447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45810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J-B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3899</TotalTime>
  <Words>890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2nd September    </vt:lpstr>
      <vt:lpstr>Top Achievement Points Leader Board Year 8 Week beginning 2nd September </vt:lpstr>
      <vt:lpstr>Top Achievement Points Leader Board Year 9 Week beginning 2nd September  </vt:lpstr>
      <vt:lpstr>Top Achievement Points Leader Board Year 10 Week beginning 2nd September </vt:lpstr>
      <vt:lpstr>Top Achievement Points Leader Board Year 11 Week beginning 2nd September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336</cp:revision>
  <dcterms:created xsi:type="dcterms:W3CDTF">2022-09-06T12:24:28Z</dcterms:created>
  <dcterms:modified xsi:type="dcterms:W3CDTF">2024-09-09T10:22:18Z</dcterms:modified>
</cp:coreProperties>
</file>